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85" r:id="rId4"/>
    <p:sldId id="383" r:id="rId5"/>
    <p:sldId id="382" r:id="rId6"/>
    <p:sldId id="380" r:id="rId7"/>
    <p:sldId id="379" r:id="rId8"/>
    <p:sldId id="378" r:id="rId9"/>
    <p:sldId id="377" r:id="rId10"/>
    <p:sldId id="376" r:id="rId11"/>
    <p:sldId id="375" r:id="rId12"/>
    <p:sldId id="374" r:id="rId13"/>
    <p:sldId id="373" r:id="rId14"/>
    <p:sldId id="372" r:id="rId15"/>
    <p:sldId id="371" r:id="rId16"/>
    <p:sldId id="369" r:id="rId17"/>
    <p:sldId id="368" r:id="rId18"/>
    <p:sldId id="367" r:id="rId19"/>
    <p:sldId id="366" r:id="rId20"/>
    <p:sldId id="365" r:id="rId21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108" d="100"/>
          <a:sy n="108" d="100"/>
        </p:scale>
        <p:origin x="120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4950" y="3095625"/>
            <a:ext cx="9182100" cy="666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C498E2E-DC98-2897-A729-A85CB2D5E20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6923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A42C205-716B-5C3D-D9DF-B6B617C1AFAA}"/>
              </a:ext>
            </a:extLst>
          </p:cNvPr>
          <p:cNvSpPr/>
          <p:nvPr/>
        </p:nvSpPr>
        <p:spPr bwMode="auto">
          <a:xfrm>
            <a:off x="5458461" y="3689312"/>
            <a:ext cx="1582417" cy="3869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BB71798-8F84-A387-C87E-F44763D78BA2}"/>
              </a:ext>
            </a:extLst>
          </p:cNvPr>
          <p:cNvSpPr/>
          <p:nvPr/>
        </p:nvSpPr>
        <p:spPr bwMode="auto">
          <a:xfrm>
            <a:off x="1238681" y="4524732"/>
            <a:ext cx="465934" cy="4396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A772FC2-A329-6DA1-D62C-3388DB4F47B4}"/>
              </a:ext>
            </a:extLst>
          </p:cNvPr>
          <p:cNvSpPr/>
          <p:nvPr/>
        </p:nvSpPr>
        <p:spPr bwMode="auto">
          <a:xfrm>
            <a:off x="5300219" y="5386534"/>
            <a:ext cx="958241" cy="4572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936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7437E88-BCA1-3B31-7C75-7003AD00011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556"/>
          <a:stretch/>
        </p:blipFill>
        <p:spPr>
          <a:xfrm>
            <a:off x="720000" y="1611111"/>
            <a:ext cx="9696480" cy="42278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951EDE4-A852-9E14-3130-BB01A20C2602}"/>
              </a:ext>
            </a:extLst>
          </p:cNvPr>
          <p:cNvSpPr/>
          <p:nvPr/>
        </p:nvSpPr>
        <p:spPr bwMode="auto">
          <a:xfrm>
            <a:off x="9264352" y="5266937"/>
            <a:ext cx="627486" cy="5720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8106906" cy="714475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27437E88-BCA1-3B31-7C75-7003AD00011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050" t="75394"/>
          <a:stretch/>
        </p:blipFill>
        <p:spPr>
          <a:xfrm>
            <a:off x="3359696" y="5229200"/>
            <a:ext cx="4484644" cy="14361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179340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3C4F729-C8E0-1051-BE18-C1B0974DF3B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310"/>
          <a:stretch/>
        </p:blipFill>
        <p:spPr>
          <a:xfrm>
            <a:off x="720000" y="2403300"/>
            <a:ext cx="9192424" cy="43380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27437E88-BCA1-3B31-7C75-7003AD00011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34" t="74004"/>
          <a:stretch/>
        </p:blipFill>
        <p:spPr>
          <a:xfrm>
            <a:off x="720000" y="880998"/>
            <a:ext cx="8702107" cy="15223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283220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F8C78E5-5558-7C35-BEC1-220D31C6E22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6923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8C49AFD-A7AE-0695-E028-003307AAB628}"/>
              </a:ext>
            </a:extLst>
          </p:cNvPr>
          <p:cNvSpPr/>
          <p:nvPr/>
        </p:nvSpPr>
        <p:spPr bwMode="auto">
          <a:xfrm>
            <a:off x="3005714" y="2695603"/>
            <a:ext cx="3964835" cy="4660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A90EF0A-50AB-974A-4AB9-F164C79D3EDB}"/>
              </a:ext>
            </a:extLst>
          </p:cNvPr>
          <p:cNvSpPr/>
          <p:nvPr/>
        </p:nvSpPr>
        <p:spPr bwMode="auto">
          <a:xfrm>
            <a:off x="8904312" y="5166687"/>
            <a:ext cx="1072829" cy="4396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93501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B121A10-4B1B-5CEE-A8FF-105967B4BD5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10800000" cy="493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8EA31CB-C9D8-55B6-6DAA-E56E2D43AC3F}"/>
              </a:ext>
            </a:extLst>
          </p:cNvPr>
          <p:cNvSpPr/>
          <p:nvPr/>
        </p:nvSpPr>
        <p:spPr bwMode="auto">
          <a:xfrm>
            <a:off x="10415238" y="5058040"/>
            <a:ext cx="361904" cy="3716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59C7180B-9185-4B15-A4A1-24B66D11F07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372" r="60890"/>
          <a:stretch/>
        </p:blipFill>
        <p:spPr>
          <a:xfrm>
            <a:off x="4511824" y="4640635"/>
            <a:ext cx="3456384" cy="21007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0253148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B27959E-FF5C-5084-446C-FC7C5BA115A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59C7180B-9185-4B15-A4A1-24B66D11F07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372" r="60890"/>
          <a:stretch/>
        </p:blipFill>
        <p:spPr>
          <a:xfrm>
            <a:off x="4511824" y="4509120"/>
            <a:ext cx="3456384" cy="21007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651523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g_16777215">
            <a:extLst>
              <a:ext uri="{FF2B5EF4-FFF2-40B4-BE49-F238E27FC236}">
                <a16:creationId xmlns:a16="http://schemas.microsoft.com/office/drawing/2014/main" id="{59C7180B-9185-4B15-A4A1-24B66D11F07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444" t="9205" r="9551"/>
          <a:stretch/>
        </p:blipFill>
        <p:spPr>
          <a:xfrm>
            <a:off x="8616280" y="2735907"/>
            <a:ext cx="3459340" cy="22321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107D400F-CF3A-1FDB-ABD3-D095DA79156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21119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2B0778D-F76C-F1E2-1459-C59FA46DF71A}"/>
              </a:ext>
            </a:extLst>
          </p:cNvPr>
          <p:cNvSpPr/>
          <p:nvPr/>
        </p:nvSpPr>
        <p:spPr bwMode="auto">
          <a:xfrm>
            <a:off x="8033320" y="4696075"/>
            <a:ext cx="318600" cy="2898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9917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5453D8-162C-39A0-3248-8F4719316E9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3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581568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6BCAE9E-A72C-A4AE-D953-C4ABD471F00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4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64DA9D5-7337-A412-B478-053E2C713EC9}"/>
              </a:ext>
            </a:extLst>
          </p:cNvPr>
          <p:cNvSpPr/>
          <p:nvPr/>
        </p:nvSpPr>
        <p:spPr bwMode="auto">
          <a:xfrm>
            <a:off x="7796190" y="1152988"/>
            <a:ext cx="304761" cy="3810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C0DC753-1074-7AB3-E29B-D1CB10FE5154}"/>
              </a:ext>
            </a:extLst>
          </p:cNvPr>
          <p:cNvSpPr/>
          <p:nvPr/>
        </p:nvSpPr>
        <p:spPr bwMode="auto">
          <a:xfrm>
            <a:off x="3653333" y="2105558"/>
            <a:ext cx="523809" cy="3524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FE445F6-C246-2F4B-B64C-468D3D5781C0}"/>
              </a:ext>
            </a:extLst>
          </p:cNvPr>
          <p:cNvSpPr/>
          <p:nvPr/>
        </p:nvSpPr>
        <p:spPr bwMode="auto">
          <a:xfrm>
            <a:off x="7796190" y="3048603"/>
            <a:ext cx="304761" cy="3810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C259ABA-2ABD-F4D8-439E-E6940E049CF0}"/>
              </a:ext>
            </a:extLst>
          </p:cNvPr>
          <p:cNvSpPr/>
          <p:nvPr/>
        </p:nvSpPr>
        <p:spPr bwMode="auto">
          <a:xfrm>
            <a:off x="3643809" y="3972597"/>
            <a:ext cx="504761" cy="4000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86B2D55-CD7B-F768-A7EC-3F8145419E3E}"/>
              </a:ext>
            </a:extLst>
          </p:cNvPr>
          <p:cNvSpPr/>
          <p:nvPr/>
        </p:nvSpPr>
        <p:spPr bwMode="auto">
          <a:xfrm>
            <a:off x="8377142" y="4944218"/>
            <a:ext cx="304761" cy="3810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83A0FE4-C735-E8C7-2DBA-6584728BB51F}"/>
              </a:ext>
            </a:extLst>
          </p:cNvPr>
          <p:cNvSpPr/>
          <p:nvPr/>
        </p:nvSpPr>
        <p:spPr bwMode="auto">
          <a:xfrm>
            <a:off x="4167619" y="5877737"/>
            <a:ext cx="514285" cy="4000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6994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3B67752-7F5F-5BAA-8943-02CD9FF59E5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92696"/>
            <a:ext cx="8904392" cy="42872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0DC780A8-334B-E0E2-418C-C9CD11417A3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131" r="20219"/>
          <a:stretch/>
        </p:blipFill>
        <p:spPr>
          <a:xfrm>
            <a:off x="1703512" y="4725144"/>
            <a:ext cx="6480720" cy="20091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101540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BD873E4-4683-4C9B-C299-00385A8B9F2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851"/>
          <a:stretch/>
        </p:blipFill>
        <p:spPr>
          <a:xfrm>
            <a:off x="720001" y="1693061"/>
            <a:ext cx="9984512" cy="50483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73EAE75-C052-74E2-A9E8-4897A0C8FE4D}"/>
              </a:ext>
            </a:extLst>
          </p:cNvPr>
          <p:cNvSpPr/>
          <p:nvPr/>
        </p:nvSpPr>
        <p:spPr bwMode="auto">
          <a:xfrm>
            <a:off x="5325163" y="3647800"/>
            <a:ext cx="1040394" cy="5012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4232760-096F-10CE-EEDF-3EB2DB2F12D4}"/>
              </a:ext>
            </a:extLst>
          </p:cNvPr>
          <p:cNvSpPr/>
          <p:nvPr/>
        </p:nvSpPr>
        <p:spPr bwMode="auto">
          <a:xfrm>
            <a:off x="5303913" y="4445376"/>
            <a:ext cx="1064604" cy="5755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AD4C1C3-62A2-B377-B00C-39AD0799E9F0}"/>
              </a:ext>
            </a:extLst>
          </p:cNvPr>
          <p:cNvSpPr/>
          <p:nvPr/>
        </p:nvSpPr>
        <p:spPr bwMode="auto">
          <a:xfrm>
            <a:off x="5591945" y="5395918"/>
            <a:ext cx="773612" cy="4823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8106906" cy="71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85A174D-9B8A-9C7E-20ED-9F356A53593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5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0D78B1B-0EC7-92E0-964D-A17C92CAAFBA}"/>
              </a:ext>
            </a:extLst>
          </p:cNvPr>
          <p:cNvSpPr/>
          <p:nvPr/>
        </p:nvSpPr>
        <p:spPr bwMode="auto">
          <a:xfrm>
            <a:off x="1739047" y="2079447"/>
            <a:ext cx="304761" cy="3818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A97CFB2-0608-7B42-15D3-C24602BD4A2A}"/>
              </a:ext>
            </a:extLst>
          </p:cNvPr>
          <p:cNvSpPr/>
          <p:nvPr/>
        </p:nvSpPr>
        <p:spPr bwMode="auto">
          <a:xfrm>
            <a:off x="1758095" y="3024596"/>
            <a:ext cx="333333" cy="3723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43288F8-A0DB-0B42-823C-4F486AE70530}"/>
              </a:ext>
            </a:extLst>
          </p:cNvPr>
          <p:cNvSpPr/>
          <p:nvPr/>
        </p:nvSpPr>
        <p:spPr bwMode="auto">
          <a:xfrm>
            <a:off x="8920000" y="2967314"/>
            <a:ext cx="1038094" cy="4964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0DC780A8-334B-E0E2-418C-C9CD11417A3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131" r="20219"/>
          <a:stretch/>
        </p:blipFill>
        <p:spPr>
          <a:xfrm>
            <a:off x="2019272" y="4456639"/>
            <a:ext cx="7416824" cy="22993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082106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253FBCE-3E4C-FB3C-EC6C-83118585549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705"/>
            <a:ext cx="6816160" cy="18428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487CFAA-BE32-0735-EB35-8DD8821A1A26}"/>
              </a:ext>
            </a:extLst>
          </p:cNvPr>
          <p:cNvSpPr/>
          <p:nvPr/>
        </p:nvSpPr>
        <p:spPr bwMode="auto">
          <a:xfrm>
            <a:off x="6744071" y="2023969"/>
            <a:ext cx="433290" cy="4348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0AA07498-90C0-DFBF-F3C7-561AA9ADC8D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588"/>
          <a:stretch/>
        </p:blipFill>
        <p:spPr>
          <a:xfrm>
            <a:off x="1127448" y="2481287"/>
            <a:ext cx="5616623" cy="43320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499031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728252D-1B1B-55AC-BBFE-0BE6C31B6FB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9130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BB15E3E-F43F-216B-5BB0-D79B908D62FD}"/>
              </a:ext>
            </a:extLst>
          </p:cNvPr>
          <p:cNvSpPr/>
          <p:nvPr/>
        </p:nvSpPr>
        <p:spPr bwMode="auto">
          <a:xfrm>
            <a:off x="9117515" y="2695856"/>
            <a:ext cx="322981" cy="3315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283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D69040-BC6C-D8E7-D1CD-8573F4BF253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D5658D4-F9BF-0B0E-657C-A8822DC56139}"/>
              </a:ext>
            </a:extLst>
          </p:cNvPr>
          <p:cNvSpPr/>
          <p:nvPr/>
        </p:nvSpPr>
        <p:spPr bwMode="auto">
          <a:xfrm>
            <a:off x="10386666" y="2019619"/>
            <a:ext cx="371428" cy="3809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3C9F0FD3-5CDD-3D63-5E34-C8348FB42F1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5860"/>
          <a:stretch/>
        </p:blipFill>
        <p:spPr>
          <a:xfrm>
            <a:off x="1199456" y="5589240"/>
            <a:ext cx="10800000" cy="656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286690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8F92270-8258-CF63-3255-DD1928B600C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7635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D7870D1-4CC1-D577-0D1D-9A220E7D001B}"/>
              </a:ext>
            </a:extLst>
          </p:cNvPr>
          <p:cNvSpPr/>
          <p:nvPr/>
        </p:nvSpPr>
        <p:spPr bwMode="auto">
          <a:xfrm>
            <a:off x="9257649" y="1901032"/>
            <a:ext cx="371569" cy="3378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9722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5BCE313-033B-1DC4-9EF3-2EEE17991F2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0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42BB299-65D8-D48B-C82D-283C4B8E85FC}"/>
              </a:ext>
            </a:extLst>
          </p:cNvPr>
          <p:cNvSpPr/>
          <p:nvPr/>
        </p:nvSpPr>
        <p:spPr bwMode="auto">
          <a:xfrm>
            <a:off x="10348571" y="5827348"/>
            <a:ext cx="419047" cy="3720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4404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121BEC4-3E0D-D1B8-68E3-8E3FA952013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704"/>
            <a:ext cx="10800000" cy="38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95BCE313-033B-1DC4-9EF3-2EEE17991F2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446" r="884" b="50127"/>
          <a:stretch/>
        </p:blipFill>
        <p:spPr>
          <a:xfrm>
            <a:off x="4007768" y="4279500"/>
            <a:ext cx="3456384" cy="25338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199132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13D956B-912A-4225-FB5E-44282038D0B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6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EE00F92-66FF-C54C-E01F-5053004ABDBF}"/>
              </a:ext>
            </a:extLst>
          </p:cNvPr>
          <p:cNvSpPr/>
          <p:nvPr/>
        </p:nvSpPr>
        <p:spPr bwMode="auto">
          <a:xfrm>
            <a:off x="10377142" y="1105529"/>
            <a:ext cx="361904" cy="3910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22098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0</Words>
  <Application>Microsoft Office PowerPoint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7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37</cp:revision>
  <dcterms:created xsi:type="dcterms:W3CDTF">2015-09-16T06:52:26Z</dcterms:created>
  <dcterms:modified xsi:type="dcterms:W3CDTF">2023-11-25T08:43:24Z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