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sldIdLst>
    <p:sldId id="362" r:id="rId2"/>
    <p:sldId id="363" r:id="rId3"/>
    <p:sldId id="399" r:id="rId4"/>
    <p:sldId id="398" r:id="rId5"/>
    <p:sldId id="397" r:id="rId6"/>
    <p:sldId id="396" r:id="rId7"/>
    <p:sldId id="395" r:id="rId8"/>
    <p:sldId id="394" r:id="rId9"/>
    <p:sldId id="393" r:id="rId10"/>
    <p:sldId id="392" r:id="rId11"/>
    <p:sldId id="391" r:id="rId12"/>
    <p:sldId id="390" r:id="rId13"/>
    <p:sldId id="388" r:id="rId14"/>
    <p:sldId id="387" r:id="rId15"/>
    <p:sldId id="385" r:id="rId16"/>
    <p:sldId id="384" r:id="rId17"/>
    <p:sldId id="383" r:id="rId18"/>
    <p:sldId id="382" r:id="rId19"/>
    <p:sldId id="381" r:id="rId20"/>
    <p:sldId id="380" r:id="rId21"/>
    <p:sldId id="379" r:id="rId22"/>
    <p:sldId id="378" r:id="rId23"/>
    <p:sldId id="376" r:id="rId24"/>
    <p:sldId id="375" r:id="rId25"/>
    <p:sldId id="374" r:id="rId26"/>
    <p:sldId id="372" r:id="rId27"/>
    <p:sldId id="371" r:id="rId28"/>
    <p:sldId id="370" r:id="rId29"/>
    <p:sldId id="369" r:id="rId30"/>
    <p:sldId id="368" r:id="rId31"/>
    <p:sldId id="367" r:id="rId32"/>
    <p:sldId id="366" r:id="rId33"/>
    <p:sldId id="365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AF48D3-9873-4F71-858D-7EF4E11F922D}" type="datetimeFigureOut">
              <a:rPr lang="zh-CN" altLang="en-US" smtClean="0"/>
              <a:t>2023/11/26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827583-3634-42A0-B837-10803FA771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52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827583-3634-42A0-B837-10803FA771C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3842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562225"/>
            <a:ext cx="90678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E0095-0D2C-E6A9-177B-3159F3FD1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8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90821-5A71-2158-F358-7436C77FB5C1}"/>
              </a:ext>
            </a:extLst>
          </p:cNvPr>
          <p:cNvSpPr/>
          <p:nvPr/>
        </p:nvSpPr>
        <p:spPr bwMode="auto">
          <a:xfrm>
            <a:off x="8205899" y="5036575"/>
            <a:ext cx="325473" cy="296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63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6B93B-A706-6C4F-769C-8B76870AF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67EE2-E26B-62AA-D43B-51421D575B7C}"/>
              </a:ext>
            </a:extLst>
          </p:cNvPr>
          <p:cNvSpPr/>
          <p:nvPr/>
        </p:nvSpPr>
        <p:spPr bwMode="auto">
          <a:xfrm>
            <a:off x="5176677" y="2786539"/>
            <a:ext cx="362861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349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38F8C-2532-3083-7D35-931A49EF9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192424" cy="408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0E0767-F0D1-5B28-6669-8FBB88824F17}"/>
              </a:ext>
            </a:extLst>
          </p:cNvPr>
          <p:cNvSpPr/>
          <p:nvPr/>
        </p:nvSpPr>
        <p:spPr bwMode="auto">
          <a:xfrm>
            <a:off x="3503712" y="3861048"/>
            <a:ext cx="1590476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367C5A-2A7C-E23A-5FF3-D0DCFB3F16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2" t="5579" r="49556" b="2381"/>
          <a:stretch/>
        </p:blipFill>
        <p:spPr>
          <a:xfrm>
            <a:off x="9912424" y="980728"/>
            <a:ext cx="1944216" cy="4896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0367C5A-2A7C-E23A-5FF3-D0DCFB3F16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7" t="5579" r="74224" b="83593"/>
          <a:stretch/>
        </p:blipFill>
        <p:spPr>
          <a:xfrm>
            <a:off x="1197402" y="5195913"/>
            <a:ext cx="2808312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0E0767-F0D1-5B28-6669-8FBB88824F17}"/>
              </a:ext>
            </a:extLst>
          </p:cNvPr>
          <p:cNvSpPr/>
          <p:nvPr/>
        </p:nvSpPr>
        <p:spPr bwMode="auto">
          <a:xfrm>
            <a:off x="1197402" y="5260135"/>
            <a:ext cx="2808312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1803" b="5555"/>
          <a:stretch/>
        </p:blipFill>
        <p:spPr>
          <a:xfrm>
            <a:off x="9984432" y="980728"/>
            <a:ext cx="187220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344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21CB7-4D0F-A493-9AFD-6915EE70C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968288" cy="4296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7748" y="4331161"/>
            <a:ext cx="4644516" cy="246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4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2FE4F-F6B0-4B7B-AC30-C36272286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03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816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58059-84C1-3F30-C64A-35A4D836B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CABB6-7CBA-2C2D-3511-132CADE2EC98}"/>
              </a:ext>
            </a:extLst>
          </p:cNvPr>
          <p:cNvSpPr/>
          <p:nvPr/>
        </p:nvSpPr>
        <p:spPr bwMode="auto">
          <a:xfrm>
            <a:off x="681904" y="1038824"/>
            <a:ext cx="5847619" cy="420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F16FD7-B697-CD78-6D56-1D3A8DF7F8CA}"/>
              </a:ext>
            </a:extLst>
          </p:cNvPr>
          <p:cNvSpPr/>
          <p:nvPr/>
        </p:nvSpPr>
        <p:spPr bwMode="auto">
          <a:xfrm>
            <a:off x="681904" y="1772816"/>
            <a:ext cx="7574336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918923-62CE-47E3-EB56-803ED07BCA75}"/>
              </a:ext>
            </a:extLst>
          </p:cNvPr>
          <p:cNvSpPr/>
          <p:nvPr/>
        </p:nvSpPr>
        <p:spPr bwMode="auto">
          <a:xfrm>
            <a:off x="681904" y="2613979"/>
            <a:ext cx="3057142" cy="4009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504D08-997A-992C-4220-5F0E317E04BF}"/>
              </a:ext>
            </a:extLst>
          </p:cNvPr>
          <p:cNvSpPr/>
          <p:nvPr/>
        </p:nvSpPr>
        <p:spPr bwMode="auto">
          <a:xfrm>
            <a:off x="681904" y="3429000"/>
            <a:ext cx="712380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7C55F-6986-1022-774E-8AF6A49B1B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2E4CF-DF6C-0146-6C7E-217BEDD97251}"/>
              </a:ext>
            </a:extLst>
          </p:cNvPr>
          <p:cNvSpPr/>
          <p:nvPr/>
        </p:nvSpPr>
        <p:spPr bwMode="auto">
          <a:xfrm>
            <a:off x="681904" y="1029234"/>
            <a:ext cx="9971428" cy="4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0F198D-F999-F223-C505-65B36D1A98BA}"/>
              </a:ext>
            </a:extLst>
          </p:cNvPr>
          <p:cNvSpPr/>
          <p:nvPr/>
        </p:nvSpPr>
        <p:spPr bwMode="auto">
          <a:xfrm>
            <a:off x="681904" y="1840050"/>
            <a:ext cx="6152380" cy="4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5B65B6-7AF7-2AA0-DF4D-3EFB9A1AE9C6}"/>
              </a:ext>
            </a:extLst>
          </p:cNvPr>
          <p:cNvSpPr/>
          <p:nvPr/>
        </p:nvSpPr>
        <p:spPr bwMode="auto">
          <a:xfrm>
            <a:off x="681904" y="2612711"/>
            <a:ext cx="5085714" cy="41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A1C249-3E75-DBE3-9E8E-034157BF7870}"/>
              </a:ext>
            </a:extLst>
          </p:cNvPr>
          <p:cNvSpPr/>
          <p:nvPr/>
        </p:nvSpPr>
        <p:spPr bwMode="auto">
          <a:xfrm>
            <a:off x="681904" y="3423528"/>
            <a:ext cx="5685714" cy="410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4B3957-48D1-B67F-BECD-6B02D608287D}"/>
              </a:ext>
            </a:extLst>
          </p:cNvPr>
          <p:cNvSpPr/>
          <p:nvPr/>
        </p:nvSpPr>
        <p:spPr bwMode="auto">
          <a:xfrm>
            <a:off x="681904" y="4186649"/>
            <a:ext cx="6009523" cy="42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778AC4-C8C2-2F5F-9981-4E058871AFF0}"/>
              </a:ext>
            </a:extLst>
          </p:cNvPr>
          <p:cNvSpPr/>
          <p:nvPr/>
        </p:nvSpPr>
        <p:spPr bwMode="auto">
          <a:xfrm>
            <a:off x="681904" y="5007006"/>
            <a:ext cx="8006384" cy="94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/>
          <a:srcRect l="30873"/>
          <a:stretch/>
        </p:blipFill>
        <p:spPr>
          <a:xfrm>
            <a:off x="7202475" y="1790150"/>
            <a:ext cx="4006093" cy="307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3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3CD7A-DE52-BA6D-5043-4F44E4D73A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6FE52C-F5CB-60E2-F994-1721563A4926}"/>
              </a:ext>
            </a:extLst>
          </p:cNvPr>
          <p:cNvSpPr/>
          <p:nvPr/>
        </p:nvSpPr>
        <p:spPr bwMode="auto">
          <a:xfrm>
            <a:off x="681904" y="1048301"/>
            <a:ext cx="8142857" cy="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8B81DA-4672-7A8E-CDEA-DA0DA67A14FB}"/>
              </a:ext>
            </a:extLst>
          </p:cNvPr>
          <p:cNvSpPr/>
          <p:nvPr/>
        </p:nvSpPr>
        <p:spPr bwMode="auto">
          <a:xfrm>
            <a:off x="805714" y="1830394"/>
            <a:ext cx="3490086" cy="4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5C834F-8665-4214-D2C8-CEE513829A3B}"/>
              </a:ext>
            </a:extLst>
          </p:cNvPr>
          <p:cNvSpPr/>
          <p:nvPr/>
        </p:nvSpPr>
        <p:spPr bwMode="auto">
          <a:xfrm>
            <a:off x="720001" y="2679250"/>
            <a:ext cx="7466666" cy="41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716BB9-ABA5-965C-DD5E-6BC57987EECA}"/>
              </a:ext>
            </a:extLst>
          </p:cNvPr>
          <p:cNvSpPr/>
          <p:nvPr/>
        </p:nvSpPr>
        <p:spPr bwMode="auto">
          <a:xfrm>
            <a:off x="805714" y="3413654"/>
            <a:ext cx="8628571" cy="429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3A58C2D-6563-0FA4-E5FA-C1FD20361A8A}"/>
              </a:ext>
            </a:extLst>
          </p:cNvPr>
          <p:cNvSpPr/>
          <p:nvPr/>
        </p:nvSpPr>
        <p:spPr bwMode="auto">
          <a:xfrm>
            <a:off x="719999" y="4233897"/>
            <a:ext cx="6685714" cy="410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84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45EC3-3A87-505D-B72E-36230C293F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6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D76CA-40C1-F2AB-6ABC-0EDCFE442965}"/>
              </a:ext>
            </a:extLst>
          </p:cNvPr>
          <p:cNvSpPr/>
          <p:nvPr/>
        </p:nvSpPr>
        <p:spPr bwMode="auto">
          <a:xfrm>
            <a:off x="8607651" y="3359725"/>
            <a:ext cx="294430" cy="302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145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F3BF4-10F3-D592-12CC-CAC76DAE2E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799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1272D-2F3D-1288-889D-7B2517CF0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91789A-66BA-5341-6D06-37F644B951D2}"/>
              </a:ext>
            </a:extLst>
          </p:cNvPr>
          <p:cNvSpPr/>
          <p:nvPr/>
        </p:nvSpPr>
        <p:spPr bwMode="auto">
          <a:xfrm>
            <a:off x="4640346" y="3037559"/>
            <a:ext cx="3435498" cy="353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8F571D-C72B-F9FF-1890-78A419A8795F}"/>
              </a:ext>
            </a:extLst>
          </p:cNvPr>
          <p:cNvSpPr/>
          <p:nvPr/>
        </p:nvSpPr>
        <p:spPr bwMode="auto">
          <a:xfrm>
            <a:off x="2957228" y="3717033"/>
            <a:ext cx="5478789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2EF3C96-BE25-5D70-0D8B-840DFB13FDE6}"/>
              </a:ext>
            </a:extLst>
          </p:cNvPr>
          <p:cNvSpPr/>
          <p:nvPr/>
        </p:nvSpPr>
        <p:spPr bwMode="auto">
          <a:xfrm>
            <a:off x="1682770" y="4548606"/>
            <a:ext cx="741125" cy="33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2A09883-4BE1-F2B8-F5CD-64DF6585B37C}"/>
              </a:ext>
            </a:extLst>
          </p:cNvPr>
          <p:cNvSpPr/>
          <p:nvPr/>
        </p:nvSpPr>
        <p:spPr bwMode="auto">
          <a:xfrm>
            <a:off x="3926926" y="5304129"/>
            <a:ext cx="1376986" cy="357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6C53B7C-68A1-0DAC-18B9-AE039115D0F0}"/>
              </a:ext>
            </a:extLst>
          </p:cNvPr>
          <p:cNvSpPr/>
          <p:nvPr/>
        </p:nvSpPr>
        <p:spPr bwMode="auto">
          <a:xfrm>
            <a:off x="8075844" y="5304129"/>
            <a:ext cx="360174" cy="3257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8435DF9-06B4-D87C-87F9-7C52B064759D}"/>
              </a:ext>
            </a:extLst>
          </p:cNvPr>
          <p:cNvSpPr/>
          <p:nvPr/>
        </p:nvSpPr>
        <p:spPr bwMode="auto">
          <a:xfrm>
            <a:off x="1724329" y="6066584"/>
            <a:ext cx="346320" cy="332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19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3636E-5714-250D-E2EF-5747FAF72C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827BDC-714B-8BEB-B420-1C238ACADFB6}"/>
              </a:ext>
            </a:extLst>
          </p:cNvPr>
          <p:cNvSpPr/>
          <p:nvPr/>
        </p:nvSpPr>
        <p:spPr bwMode="auto">
          <a:xfrm>
            <a:off x="9672380" y="2038666"/>
            <a:ext cx="723809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4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25265A-7FC0-91C6-1D5A-7E2306F78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FC026-BC8D-CF8A-247F-B2F8B7A85FA3}"/>
              </a:ext>
            </a:extLst>
          </p:cNvPr>
          <p:cNvSpPr/>
          <p:nvPr/>
        </p:nvSpPr>
        <p:spPr bwMode="auto">
          <a:xfrm>
            <a:off x="10386666" y="2843275"/>
            <a:ext cx="361904" cy="391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0DC62C-AF51-D2EC-C5F6-79F08AAA78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1" r="58890" b="5497"/>
          <a:stretch/>
        </p:blipFill>
        <p:spPr>
          <a:xfrm>
            <a:off x="3647728" y="3386566"/>
            <a:ext cx="4032448" cy="340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8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601CB-1E31-0446-89B7-E914021A5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8222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92CC6-D010-A9FD-E69F-B6BE65673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4E88E-168E-BD87-9573-4BF47BC33FC6}"/>
              </a:ext>
            </a:extLst>
          </p:cNvPr>
          <p:cNvSpPr/>
          <p:nvPr/>
        </p:nvSpPr>
        <p:spPr bwMode="auto">
          <a:xfrm>
            <a:off x="10377142" y="2892000"/>
            <a:ext cx="371428" cy="382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0DC62C-AF51-D2EC-C5F6-79F08AAA78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t="12210" r="12217" b="5496"/>
          <a:stretch/>
        </p:blipFill>
        <p:spPr>
          <a:xfrm>
            <a:off x="4223792" y="3248693"/>
            <a:ext cx="4032448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4954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275C8D-1E5B-7DE4-ECF2-0690BEC1F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27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8346F5-D3CA-8BB0-074A-36BC29D190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9501" b="24350"/>
          <a:stretch/>
        </p:blipFill>
        <p:spPr>
          <a:xfrm>
            <a:off x="3287688" y="3348000"/>
            <a:ext cx="5616624" cy="3297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3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85D23B-F7DD-088D-06CC-056330854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74CCC-BAD0-A6D2-803C-B3C5D9EB8EFA}"/>
              </a:ext>
            </a:extLst>
          </p:cNvPr>
          <p:cNvSpPr/>
          <p:nvPr/>
        </p:nvSpPr>
        <p:spPr bwMode="auto">
          <a:xfrm>
            <a:off x="5739047" y="2039366"/>
            <a:ext cx="2771428" cy="419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128B8B9-E626-3E8A-6766-CC93E0011E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5" r="50605" b="3019"/>
          <a:stretch/>
        </p:blipFill>
        <p:spPr>
          <a:xfrm>
            <a:off x="3218767" y="2716000"/>
            <a:ext cx="5040560" cy="3878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5060" b="6406"/>
          <a:stretch/>
        </p:blipFill>
        <p:spPr>
          <a:xfrm>
            <a:off x="3218768" y="2636912"/>
            <a:ext cx="5040559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398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D57BF-B990-7EC3-D522-2397CE3D87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7039BA-498D-6DF9-5FB7-25849CB21F55}"/>
              </a:ext>
            </a:extLst>
          </p:cNvPr>
          <p:cNvSpPr/>
          <p:nvPr/>
        </p:nvSpPr>
        <p:spPr bwMode="auto">
          <a:xfrm>
            <a:off x="8544272" y="1086488"/>
            <a:ext cx="1099535" cy="48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A5D4FA-33DE-B217-D2E8-96E8D1464A38}"/>
              </a:ext>
            </a:extLst>
          </p:cNvPr>
          <p:cNvSpPr/>
          <p:nvPr/>
        </p:nvSpPr>
        <p:spPr bwMode="auto">
          <a:xfrm>
            <a:off x="4329522" y="1954696"/>
            <a:ext cx="1118405" cy="48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0C7044-B647-CEFD-E202-B48659FDDA5E}"/>
              </a:ext>
            </a:extLst>
          </p:cNvPr>
          <p:cNvSpPr/>
          <p:nvPr/>
        </p:nvSpPr>
        <p:spPr bwMode="auto">
          <a:xfrm>
            <a:off x="8605714" y="1954696"/>
            <a:ext cx="1162694" cy="486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61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33515-2A4C-0F0B-7610-483F2E6ED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2014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EEECC-32F5-7A72-1FD3-357E58C3DC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77CC8C-5BCA-CA11-A566-7B7C02CD4CFC}"/>
              </a:ext>
            </a:extLst>
          </p:cNvPr>
          <p:cNvSpPr/>
          <p:nvPr/>
        </p:nvSpPr>
        <p:spPr bwMode="auto">
          <a:xfrm>
            <a:off x="8443809" y="2829939"/>
            <a:ext cx="333333" cy="47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EAC05B-2FD7-6F91-B4E5-6D312B1D147C}"/>
              </a:ext>
            </a:extLst>
          </p:cNvPr>
          <p:cNvSpPr/>
          <p:nvPr/>
        </p:nvSpPr>
        <p:spPr bwMode="auto">
          <a:xfrm>
            <a:off x="3243809" y="3716034"/>
            <a:ext cx="1076190" cy="47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75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75167-8264-EE64-0D54-425F6C466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97DA9-D940-6102-CE98-48B3B6BCAF9D}"/>
              </a:ext>
            </a:extLst>
          </p:cNvPr>
          <p:cNvSpPr/>
          <p:nvPr/>
        </p:nvSpPr>
        <p:spPr bwMode="auto">
          <a:xfrm>
            <a:off x="4024761" y="2143661"/>
            <a:ext cx="485714" cy="390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3C31D-4069-912A-78A2-52602007784C}"/>
              </a:ext>
            </a:extLst>
          </p:cNvPr>
          <p:cNvSpPr/>
          <p:nvPr/>
        </p:nvSpPr>
        <p:spPr bwMode="auto">
          <a:xfrm>
            <a:off x="6272380" y="2105558"/>
            <a:ext cx="3323809" cy="47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EFC3D-66F9-254B-6789-5CE76ED7E515}"/>
              </a:ext>
            </a:extLst>
          </p:cNvPr>
          <p:cNvSpPr/>
          <p:nvPr/>
        </p:nvSpPr>
        <p:spPr bwMode="auto">
          <a:xfrm>
            <a:off x="8462857" y="4448882"/>
            <a:ext cx="1000000" cy="504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0AEF15-5054-97D4-48B6-AD2781E0EAF3}"/>
              </a:ext>
            </a:extLst>
          </p:cNvPr>
          <p:cNvSpPr/>
          <p:nvPr/>
        </p:nvSpPr>
        <p:spPr bwMode="auto">
          <a:xfrm>
            <a:off x="3129523" y="5877737"/>
            <a:ext cx="542857" cy="35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41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6EA51-4F63-D2BF-7CF8-5C967C0C4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283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3E069-D698-DEA8-77D4-740867BD9C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8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C77923-8D6A-83C7-7CB2-40056E06E987}"/>
              </a:ext>
            </a:extLst>
          </p:cNvPr>
          <p:cNvSpPr/>
          <p:nvPr/>
        </p:nvSpPr>
        <p:spPr bwMode="auto">
          <a:xfrm>
            <a:off x="1775520" y="3243872"/>
            <a:ext cx="6825989" cy="39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94AE77-A845-675D-CF84-2F86DEFAD81B}"/>
              </a:ext>
            </a:extLst>
          </p:cNvPr>
          <p:cNvSpPr/>
          <p:nvPr/>
        </p:nvSpPr>
        <p:spPr bwMode="auto">
          <a:xfrm>
            <a:off x="1354495" y="3955266"/>
            <a:ext cx="2155757" cy="39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F67416-AEA7-5DDC-625B-B26D8EA12714}"/>
              </a:ext>
            </a:extLst>
          </p:cNvPr>
          <p:cNvSpPr/>
          <p:nvPr/>
        </p:nvSpPr>
        <p:spPr bwMode="auto">
          <a:xfrm>
            <a:off x="7752967" y="5446900"/>
            <a:ext cx="359292" cy="283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3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6EC73E-552B-E2F9-DB2C-AABA945D4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95ABD-AD6D-23D2-B4F0-EC37ADC71FEC}"/>
              </a:ext>
            </a:extLst>
          </p:cNvPr>
          <p:cNvSpPr/>
          <p:nvPr/>
        </p:nvSpPr>
        <p:spPr bwMode="auto">
          <a:xfrm>
            <a:off x="6996190" y="3743665"/>
            <a:ext cx="3504761" cy="4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43EC4B-6C60-E5DB-6785-CE0DCF473FE5}"/>
              </a:ext>
            </a:extLst>
          </p:cNvPr>
          <p:cNvSpPr/>
          <p:nvPr/>
        </p:nvSpPr>
        <p:spPr bwMode="auto">
          <a:xfrm>
            <a:off x="1487488" y="4629456"/>
            <a:ext cx="4518225" cy="485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5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4B760-A4E5-14C3-A284-A6DE48E12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140FA-062D-79FB-D19A-D33B1408DFBB}"/>
              </a:ext>
            </a:extLst>
          </p:cNvPr>
          <p:cNvSpPr/>
          <p:nvPr/>
        </p:nvSpPr>
        <p:spPr bwMode="auto">
          <a:xfrm>
            <a:off x="10005714" y="1972754"/>
            <a:ext cx="457142" cy="467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B15D40-8623-4209-BFD9-C2A3B5347A86}"/>
              </a:ext>
            </a:extLst>
          </p:cNvPr>
          <p:cNvSpPr/>
          <p:nvPr/>
        </p:nvSpPr>
        <p:spPr bwMode="auto">
          <a:xfrm>
            <a:off x="1491428" y="2780929"/>
            <a:ext cx="906906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FEDEA3-7620-B3AA-0A18-4C10A2FE0FF6}"/>
              </a:ext>
            </a:extLst>
          </p:cNvPr>
          <p:cNvSpPr/>
          <p:nvPr/>
        </p:nvSpPr>
        <p:spPr bwMode="auto">
          <a:xfrm>
            <a:off x="1491428" y="3735989"/>
            <a:ext cx="7742856" cy="495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47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34197-E21E-3BDA-C5EF-429BFD804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47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2B180-8DA1-EB4A-52A7-204371B6FE8F}"/>
              </a:ext>
            </a:extLst>
          </p:cNvPr>
          <p:cNvSpPr/>
          <p:nvPr/>
        </p:nvSpPr>
        <p:spPr bwMode="auto">
          <a:xfrm>
            <a:off x="2423592" y="3573016"/>
            <a:ext cx="528339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F18376-670E-AA2D-B336-F339926D61CE}"/>
              </a:ext>
            </a:extLst>
          </p:cNvPr>
          <p:cNvSpPr/>
          <p:nvPr/>
        </p:nvSpPr>
        <p:spPr bwMode="auto">
          <a:xfrm>
            <a:off x="7397871" y="5229200"/>
            <a:ext cx="2586561" cy="547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822DB2-DBDE-0BF7-2C28-D1821AC6E0CB}"/>
              </a:ext>
            </a:extLst>
          </p:cNvPr>
          <p:cNvSpPr/>
          <p:nvPr/>
        </p:nvSpPr>
        <p:spPr bwMode="auto">
          <a:xfrm>
            <a:off x="1559496" y="6094990"/>
            <a:ext cx="6035573" cy="457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18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F781A-5930-DE22-7F43-E594F2347E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42D29-E1EB-3B47-F149-3E67FBF24D70}"/>
              </a:ext>
            </a:extLst>
          </p:cNvPr>
          <p:cNvSpPr/>
          <p:nvPr/>
        </p:nvSpPr>
        <p:spPr bwMode="auto">
          <a:xfrm>
            <a:off x="5720000" y="2060848"/>
            <a:ext cx="10476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1AA706-B574-38B2-DD43-A9B2E3BDF394}"/>
              </a:ext>
            </a:extLst>
          </p:cNvPr>
          <p:cNvSpPr/>
          <p:nvPr/>
        </p:nvSpPr>
        <p:spPr bwMode="auto">
          <a:xfrm>
            <a:off x="7977142" y="3163889"/>
            <a:ext cx="1076190" cy="476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9D0FD9-A727-0077-F315-5B238C23A39B}"/>
              </a:ext>
            </a:extLst>
          </p:cNvPr>
          <p:cNvSpPr/>
          <p:nvPr/>
        </p:nvSpPr>
        <p:spPr bwMode="auto">
          <a:xfrm>
            <a:off x="2605714" y="4149080"/>
            <a:ext cx="1038095" cy="530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55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08808-8871-0964-D221-D1A68C0F4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49F662-99E5-86BB-1AEA-7D179373F169}"/>
              </a:ext>
            </a:extLst>
          </p:cNvPr>
          <p:cNvSpPr/>
          <p:nvPr/>
        </p:nvSpPr>
        <p:spPr bwMode="auto">
          <a:xfrm>
            <a:off x="8772747" y="1095114"/>
            <a:ext cx="940659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B42DF7-2134-F9A3-225E-DA7D50DA89BC}"/>
              </a:ext>
            </a:extLst>
          </p:cNvPr>
          <p:cNvSpPr/>
          <p:nvPr/>
        </p:nvSpPr>
        <p:spPr bwMode="auto">
          <a:xfrm>
            <a:off x="2944175" y="2994595"/>
            <a:ext cx="958241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1935C-4E62-8057-0D32-1CB74A0C37D8}"/>
              </a:ext>
            </a:extLst>
          </p:cNvPr>
          <p:cNvSpPr/>
          <p:nvPr/>
        </p:nvSpPr>
        <p:spPr bwMode="auto">
          <a:xfrm>
            <a:off x="6434285" y="3003389"/>
            <a:ext cx="914285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8A1AB8-4327-4666-DE12-AE3DB153FF67}"/>
              </a:ext>
            </a:extLst>
          </p:cNvPr>
          <p:cNvSpPr/>
          <p:nvPr/>
        </p:nvSpPr>
        <p:spPr bwMode="auto">
          <a:xfrm>
            <a:off x="7462856" y="3944335"/>
            <a:ext cx="2161535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B880A6-EDBC-BBAB-7366-06C7B74AF1B4}"/>
              </a:ext>
            </a:extLst>
          </p:cNvPr>
          <p:cNvSpPr/>
          <p:nvPr/>
        </p:nvSpPr>
        <p:spPr bwMode="auto">
          <a:xfrm>
            <a:off x="2469450" y="5861404"/>
            <a:ext cx="1907692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4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21666-C746-1DE7-42B0-8D48C90423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7949DF-4988-5808-34B1-E3A21B46CF11}"/>
              </a:ext>
            </a:extLst>
          </p:cNvPr>
          <p:cNvSpPr/>
          <p:nvPr/>
        </p:nvSpPr>
        <p:spPr bwMode="auto">
          <a:xfrm>
            <a:off x="8748571" y="2096687"/>
            <a:ext cx="1590475" cy="47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ED877-468D-CA09-7305-E783219C4907}"/>
              </a:ext>
            </a:extLst>
          </p:cNvPr>
          <p:cNvSpPr/>
          <p:nvPr/>
        </p:nvSpPr>
        <p:spPr bwMode="auto">
          <a:xfrm>
            <a:off x="2815238" y="4164968"/>
            <a:ext cx="1076190" cy="486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31DB77-B2DC-B05B-58E5-22F3D1B8772B}"/>
              </a:ext>
            </a:extLst>
          </p:cNvPr>
          <p:cNvSpPr/>
          <p:nvPr/>
        </p:nvSpPr>
        <p:spPr bwMode="auto">
          <a:xfrm>
            <a:off x="5786666" y="5213406"/>
            <a:ext cx="1047619" cy="467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7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E6DD4-ADB6-81E6-5FC5-8C66FD1C9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5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39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FDB515-D4CB-4A4D-B626-664F3C20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41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552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60614-5F93-0056-596C-61E58CB61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978751-DCD2-358A-A4D5-471947F62B5C}"/>
              </a:ext>
            </a:extLst>
          </p:cNvPr>
          <p:cNvSpPr/>
          <p:nvPr/>
        </p:nvSpPr>
        <p:spPr bwMode="auto">
          <a:xfrm>
            <a:off x="9953560" y="4418929"/>
            <a:ext cx="335600" cy="371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06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