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401" r:id="rId4"/>
    <p:sldId id="400" r:id="rId5"/>
    <p:sldId id="399" r:id="rId6"/>
    <p:sldId id="398" r:id="rId7"/>
    <p:sldId id="397" r:id="rId8"/>
    <p:sldId id="396" r:id="rId9"/>
    <p:sldId id="395" r:id="rId10"/>
    <p:sldId id="394" r:id="rId11"/>
    <p:sldId id="393" r:id="rId12"/>
    <p:sldId id="392" r:id="rId13"/>
    <p:sldId id="391" r:id="rId14"/>
    <p:sldId id="389" r:id="rId15"/>
    <p:sldId id="387" r:id="rId16"/>
    <p:sldId id="386" r:id="rId17"/>
    <p:sldId id="384" r:id="rId18"/>
    <p:sldId id="383" r:id="rId19"/>
    <p:sldId id="382" r:id="rId20"/>
    <p:sldId id="381" r:id="rId21"/>
    <p:sldId id="380" r:id="rId22"/>
    <p:sldId id="379" r:id="rId23"/>
    <p:sldId id="378" r:id="rId24"/>
    <p:sldId id="376" r:id="rId25"/>
    <p:sldId id="374" r:id="rId26"/>
    <p:sldId id="373" r:id="rId27"/>
    <p:sldId id="372" r:id="rId28"/>
    <p:sldId id="371" r:id="rId29"/>
    <p:sldId id="370" r:id="rId30"/>
    <p:sldId id="369" r:id="rId31"/>
    <p:sldId id="368" r:id="rId32"/>
    <p:sldId id="367" r:id="rId33"/>
    <p:sldId id="366" r:id="rId34"/>
    <p:sldId id="365" r:id="rId35"/>
    <p:sldId id="364" r:id="rId3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300" y="2571750"/>
            <a:ext cx="8153400" cy="171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2EB230-90C2-50EF-2AB8-8787204E9B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72095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C22C91-7AAA-A1B2-A8E1-5A54B5FAE8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97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86699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3900D0-CAA8-661B-3703-0D7A63F9F4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35767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341F2F-A035-A96F-548B-8B52D1E172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7EAA6E-7E3B-1F53-9584-61DF1C89F18E}"/>
              </a:ext>
            </a:extLst>
          </p:cNvPr>
          <p:cNvSpPr/>
          <p:nvPr/>
        </p:nvSpPr>
        <p:spPr bwMode="auto">
          <a:xfrm>
            <a:off x="1310476" y="2021230"/>
            <a:ext cx="1000000" cy="476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DBBE3AD-F2CE-55F7-DDFD-680F3B19F65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55" b="5494"/>
          <a:stretch/>
        </p:blipFill>
        <p:spPr>
          <a:xfrm>
            <a:off x="4583832" y="2708920"/>
            <a:ext cx="5880056" cy="3999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b="8323"/>
          <a:stretch/>
        </p:blipFill>
        <p:spPr>
          <a:xfrm>
            <a:off x="8184231" y="2708920"/>
            <a:ext cx="2268000" cy="396044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7EAA6E-7E3B-1F53-9584-61DF1C89F18E}"/>
              </a:ext>
            </a:extLst>
          </p:cNvPr>
          <p:cNvSpPr/>
          <p:nvPr/>
        </p:nvSpPr>
        <p:spPr bwMode="auto">
          <a:xfrm>
            <a:off x="4583832" y="2708920"/>
            <a:ext cx="295232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521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335B8E-FEB2-7F4A-7F1D-89199F6638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757"/>
            <a:ext cx="9264432" cy="2971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DA4EE4-1FC7-EE15-7199-69293F9870F4}"/>
              </a:ext>
            </a:extLst>
          </p:cNvPr>
          <p:cNvSpPr/>
          <p:nvPr/>
        </p:nvSpPr>
        <p:spPr bwMode="auto">
          <a:xfrm>
            <a:off x="8719866" y="3242917"/>
            <a:ext cx="832517" cy="515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F3C86FB-6113-2EA0-0407-0D36358F772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2" r="12884" b="3807"/>
          <a:stretch/>
        </p:blipFill>
        <p:spPr>
          <a:xfrm>
            <a:off x="2135560" y="3758899"/>
            <a:ext cx="6552728" cy="3059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96492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6DBBC3-DFAF-5633-2BC1-24ADF327D5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263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74019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737AFB-2289-5696-E959-4B7FAF72AF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864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50459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551450-7F79-85E8-6FA7-0C684B514F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D0CB59-A42E-1099-B05A-C74E2EC8717F}"/>
              </a:ext>
            </a:extLst>
          </p:cNvPr>
          <p:cNvSpPr/>
          <p:nvPr/>
        </p:nvSpPr>
        <p:spPr bwMode="auto">
          <a:xfrm>
            <a:off x="4681904" y="2194976"/>
            <a:ext cx="809523" cy="391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6F89111-062D-A13F-2CB0-7256870D46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0911" r="88893" b="1766"/>
          <a:stretch/>
        </p:blipFill>
        <p:spPr>
          <a:xfrm>
            <a:off x="7176120" y="1772816"/>
            <a:ext cx="1199536" cy="4680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1975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9374F6-AB6E-B053-5A03-CF537974E8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AB931E-3E41-9DC0-9FEE-80A5F1F2D240}"/>
              </a:ext>
            </a:extLst>
          </p:cNvPr>
          <p:cNvSpPr/>
          <p:nvPr/>
        </p:nvSpPr>
        <p:spPr bwMode="auto">
          <a:xfrm>
            <a:off x="5567619" y="3144057"/>
            <a:ext cx="533333" cy="381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6F89111-062D-A13F-2CB0-7256870D46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8" t="47184" r="68890" b="1766"/>
          <a:stretch/>
        </p:blipFill>
        <p:spPr>
          <a:xfrm>
            <a:off x="5231904" y="3933056"/>
            <a:ext cx="1728192" cy="2736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22805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16B4E8-9116-D6CA-2595-1C22650367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624472" cy="2673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190313-80B4-8333-A776-0D1774C727D5}"/>
              </a:ext>
            </a:extLst>
          </p:cNvPr>
          <p:cNvSpPr/>
          <p:nvPr/>
        </p:nvSpPr>
        <p:spPr bwMode="auto">
          <a:xfrm>
            <a:off x="5016275" y="2636912"/>
            <a:ext cx="847619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6F89111-062D-A13F-2CB0-7256870D46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10" t="5537" r="11551" b="1766"/>
          <a:stretch/>
        </p:blipFill>
        <p:spPr>
          <a:xfrm>
            <a:off x="6888088" y="2420888"/>
            <a:ext cx="4424839" cy="3816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05891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D7D69D-84A2-E9BD-8AA8-57B0C07A92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356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E487E7-589A-7973-83B5-8C4DB11BAFA3}"/>
              </a:ext>
            </a:extLst>
          </p:cNvPr>
          <p:cNvSpPr/>
          <p:nvPr/>
        </p:nvSpPr>
        <p:spPr bwMode="auto">
          <a:xfrm>
            <a:off x="5393393" y="5072915"/>
            <a:ext cx="1988316" cy="408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174FB9-3C8F-04E5-9705-6DC290FDA0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480456" cy="3490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BA0BF0-8F98-9870-6A86-15CF123D760C}"/>
              </a:ext>
            </a:extLst>
          </p:cNvPr>
          <p:cNvSpPr/>
          <p:nvPr/>
        </p:nvSpPr>
        <p:spPr bwMode="auto">
          <a:xfrm>
            <a:off x="4439816" y="3429000"/>
            <a:ext cx="523809" cy="534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6F89111-062D-A13F-2CB0-7256870D46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10" t="5537" r="11551" b="1766"/>
          <a:stretch/>
        </p:blipFill>
        <p:spPr>
          <a:xfrm>
            <a:off x="6384032" y="3212976"/>
            <a:ext cx="4147491" cy="3577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23949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6051AA-A034-CA6E-6950-1AC213CBC8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7273"/>
            <a:ext cx="8256320" cy="4452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C9A442-8FB4-796E-21E8-EACF86E070C9}"/>
              </a:ext>
            </a:extLst>
          </p:cNvPr>
          <p:cNvSpPr/>
          <p:nvPr/>
        </p:nvSpPr>
        <p:spPr bwMode="auto">
          <a:xfrm>
            <a:off x="4727848" y="4653136"/>
            <a:ext cx="504056" cy="496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6F89111-062D-A13F-2CB0-7256870D46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10" t="5537" r="11551" b="1766"/>
          <a:stretch/>
        </p:blipFill>
        <p:spPr>
          <a:xfrm>
            <a:off x="8472264" y="1124743"/>
            <a:ext cx="3600400" cy="3105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4360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CC4796-65FA-5672-0359-3854B31E57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04314"/>
            <a:ext cx="8256320" cy="3883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1E00C8-9FEF-5D8A-6F4D-EEFA86980AF8}"/>
              </a:ext>
            </a:extLst>
          </p:cNvPr>
          <p:cNvSpPr/>
          <p:nvPr/>
        </p:nvSpPr>
        <p:spPr bwMode="auto">
          <a:xfrm>
            <a:off x="8040216" y="4257092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E6E2348-0B95-18C8-705B-0927E1BCBED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97" r="61557" b="9784"/>
          <a:stretch/>
        </p:blipFill>
        <p:spPr>
          <a:xfrm>
            <a:off x="8976320" y="1931445"/>
            <a:ext cx="3096344" cy="2577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47153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559EF7-A417-EFD2-7B90-A9C7092B84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90666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200F78-534A-675B-0903-54A55744AC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EE99F04-F59E-194F-4E99-49D1DD59A41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989000"/>
            <a:ext cx="10800000" cy="2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CBEA26-02D8-446C-621C-A2D0D707B813}"/>
              </a:ext>
            </a:extLst>
          </p:cNvPr>
          <p:cNvSpPr/>
          <p:nvPr/>
        </p:nvSpPr>
        <p:spPr bwMode="auto">
          <a:xfrm>
            <a:off x="10304217" y="4039331"/>
            <a:ext cx="419047" cy="381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E6E2348-0B95-18C8-705B-0927E1BCBED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45" t="8697" r="10218" b="9784"/>
          <a:stretch/>
        </p:blipFill>
        <p:spPr>
          <a:xfrm>
            <a:off x="4259796" y="3672111"/>
            <a:ext cx="3672408" cy="31477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02639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71B9C2-A9D8-897A-45D5-8ED6B06CC3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96642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2D35FC-4D64-B939-1B2C-D01C06E83B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7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11026E-F800-2E23-CB0B-CDD7E13AF03B}"/>
              </a:ext>
            </a:extLst>
          </p:cNvPr>
          <p:cNvSpPr/>
          <p:nvPr/>
        </p:nvSpPr>
        <p:spPr bwMode="auto">
          <a:xfrm>
            <a:off x="9022040" y="4387148"/>
            <a:ext cx="285714" cy="326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299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C274EE-8075-4DEE-0960-7DFCC0765A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83429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2C04CB-BEA1-E908-7631-BD23AFB7D8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696480" cy="4934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D65BE0B-E2FC-F27F-400F-6C99914AA4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47" t="8833" r="5550" b="33304"/>
          <a:stretch/>
        </p:blipFill>
        <p:spPr>
          <a:xfrm>
            <a:off x="4943872" y="4869160"/>
            <a:ext cx="2808312" cy="1944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21570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65BE0B-E2FC-F27F-400F-6C99914AA4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6C83BC-59B6-960C-1C1F-229DFB919C02}"/>
              </a:ext>
            </a:extLst>
          </p:cNvPr>
          <p:cNvSpPr/>
          <p:nvPr/>
        </p:nvSpPr>
        <p:spPr bwMode="auto">
          <a:xfrm>
            <a:off x="681904" y="1325181"/>
            <a:ext cx="6314285" cy="439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E5D4D81-0F7B-D700-BEF7-C2A108945995}"/>
              </a:ext>
            </a:extLst>
          </p:cNvPr>
          <p:cNvSpPr/>
          <p:nvPr/>
        </p:nvSpPr>
        <p:spPr bwMode="auto">
          <a:xfrm>
            <a:off x="681904" y="2204864"/>
            <a:ext cx="7142288" cy="1773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014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CECDE9-F04B-E197-0D7F-E22525720F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AD72C6-F749-955E-725F-DB401FA94959}"/>
              </a:ext>
            </a:extLst>
          </p:cNvPr>
          <p:cNvSpPr/>
          <p:nvPr/>
        </p:nvSpPr>
        <p:spPr bwMode="auto">
          <a:xfrm>
            <a:off x="10272380" y="2011940"/>
            <a:ext cx="495238" cy="457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E62971-8FA0-DDF3-C26C-6640FE325FAE}"/>
              </a:ext>
            </a:extLst>
          </p:cNvPr>
          <p:cNvSpPr/>
          <p:nvPr/>
        </p:nvSpPr>
        <p:spPr bwMode="auto">
          <a:xfrm>
            <a:off x="1491428" y="2924945"/>
            <a:ext cx="496461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9FF048C-0F76-D92F-B0AE-A891B919F001}"/>
              </a:ext>
            </a:extLst>
          </p:cNvPr>
          <p:cNvSpPr/>
          <p:nvPr/>
        </p:nvSpPr>
        <p:spPr bwMode="auto">
          <a:xfrm>
            <a:off x="7748571" y="2985096"/>
            <a:ext cx="2733333" cy="477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65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06CED8-0DCD-1BB4-0318-C9D7A3FF62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B4C736-8F58-E420-C260-7AE8143E9619}"/>
              </a:ext>
            </a:extLst>
          </p:cNvPr>
          <p:cNvSpPr/>
          <p:nvPr/>
        </p:nvSpPr>
        <p:spPr bwMode="auto">
          <a:xfrm>
            <a:off x="681904" y="1029143"/>
            <a:ext cx="10190476" cy="1323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1524B7D-17B9-9052-228A-AD9BD3C363D0}"/>
              </a:ext>
            </a:extLst>
          </p:cNvPr>
          <p:cNvSpPr/>
          <p:nvPr/>
        </p:nvSpPr>
        <p:spPr bwMode="auto">
          <a:xfrm>
            <a:off x="720000" y="2800571"/>
            <a:ext cx="7248208" cy="4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C3F4546-2B58-969B-9FCD-51753ADA4FB3}"/>
              </a:ext>
            </a:extLst>
          </p:cNvPr>
          <p:cNvSpPr/>
          <p:nvPr/>
        </p:nvSpPr>
        <p:spPr bwMode="auto">
          <a:xfrm>
            <a:off x="720000" y="3429000"/>
            <a:ext cx="10344552" cy="1514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702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F2E945-9FEE-AC56-36D1-AC54CB34EC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1984"/>
            <a:ext cx="9048408" cy="3961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7BA7A4A-85CF-C0A8-5E33-C2A168B00BF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47" r="6217" b="21138"/>
          <a:stretch/>
        </p:blipFill>
        <p:spPr>
          <a:xfrm>
            <a:off x="9804412" y="1412776"/>
            <a:ext cx="2124236" cy="2738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8259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A7359A-28DE-9F27-3D11-7149CC444C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58170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BA7A4A-85CF-C0A8-5E33-C2A168B00B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B512DE-03FD-48EB-E0A6-5D9A2CF75D08}"/>
              </a:ext>
            </a:extLst>
          </p:cNvPr>
          <p:cNvSpPr/>
          <p:nvPr/>
        </p:nvSpPr>
        <p:spPr bwMode="auto">
          <a:xfrm>
            <a:off x="681904" y="1086444"/>
            <a:ext cx="7502328" cy="1406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CAD17C1-658C-3D5B-30E3-516FD3EDEACA}"/>
              </a:ext>
            </a:extLst>
          </p:cNvPr>
          <p:cNvSpPr/>
          <p:nvPr/>
        </p:nvSpPr>
        <p:spPr bwMode="auto">
          <a:xfrm>
            <a:off x="720000" y="2780928"/>
            <a:ext cx="7464232" cy="1929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099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3645CF-3707-B787-987D-405CE852DE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979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BFC933-0EC0-B76C-A990-FE0391AAC316}"/>
              </a:ext>
            </a:extLst>
          </p:cNvPr>
          <p:cNvSpPr/>
          <p:nvPr/>
        </p:nvSpPr>
        <p:spPr bwMode="auto">
          <a:xfrm>
            <a:off x="689319" y="1041120"/>
            <a:ext cx="5766721" cy="337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B7AEC6-8900-D6D0-793A-2732E6F2FCDA}"/>
              </a:ext>
            </a:extLst>
          </p:cNvPr>
          <p:cNvSpPr/>
          <p:nvPr/>
        </p:nvSpPr>
        <p:spPr bwMode="auto">
          <a:xfrm>
            <a:off x="689318" y="1770720"/>
            <a:ext cx="2526361" cy="353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086D31-81FB-2C4B-068B-60FD17BEA672}"/>
              </a:ext>
            </a:extLst>
          </p:cNvPr>
          <p:cNvSpPr/>
          <p:nvPr/>
        </p:nvSpPr>
        <p:spPr bwMode="auto">
          <a:xfrm>
            <a:off x="689319" y="2469600"/>
            <a:ext cx="3318449" cy="34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460ABB6-5B4D-4764-C6CD-A14C93C94128}"/>
              </a:ext>
            </a:extLst>
          </p:cNvPr>
          <p:cNvSpPr/>
          <p:nvPr/>
        </p:nvSpPr>
        <p:spPr bwMode="auto">
          <a:xfrm>
            <a:off x="689318" y="3160800"/>
            <a:ext cx="8142985" cy="1113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00A06C1-8FA0-5575-3622-FE49FE84B8B1}"/>
              </a:ext>
            </a:extLst>
          </p:cNvPr>
          <p:cNvSpPr/>
          <p:nvPr/>
        </p:nvSpPr>
        <p:spPr bwMode="auto">
          <a:xfrm>
            <a:off x="689319" y="4643040"/>
            <a:ext cx="5838729" cy="368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127EDBC-DCC0-493C-01BA-0671F6BC97EB}"/>
              </a:ext>
            </a:extLst>
          </p:cNvPr>
          <p:cNvSpPr/>
          <p:nvPr/>
        </p:nvSpPr>
        <p:spPr bwMode="auto">
          <a:xfrm>
            <a:off x="689319" y="5364960"/>
            <a:ext cx="3589645" cy="330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0AB827C-9200-3D23-9897-33772CF28030}"/>
              </a:ext>
            </a:extLst>
          </p:cNvPr>
          <p:cNvSpPr/>
          <p:nvPr/>
        </p:nvSpPr>
        <p:spPr bwMode="auto">
          <a:xfrm>
            <a:off x="689318" y="6056160"/>
            <a:ext cx="5550697" cy="397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0312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6" grpId="0" animBg="1"/>
      <p:bldP spid="17" grpId="0" animBg="1"/>
      <p:bldP spid="19" grpId="0" animBg="1"/>
      <p:bldP spid="2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DF412A-BC56-2192-A26C-5E519C4F2C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F69EC7-1943-A382-1386-1B296C4056A8}"/>
              </a:ext>
            </a:extLst>
          </p:cNvPr>
          <p:cNvSpPr/>
          <p:nvPr/>
        </p:nvSpPr>
        <p:spPr bwMode="auto">
          <a:xfrm>
            <a:off x="681904" y="1057832"/>
            <a:ext cx="10238632" cy="1435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0142D59-3AB9-B3B2-1AC7-64886F3E4B5E}"/>
              </a:ext>
            </a:extLst>
          </p:cNvPr>
          <p:cNvSpPr/>
          <p:nvPr/>
        </p:nvSpPr>
        <p:spPr bwMode="auto">
          <a:xfrm>
            <a:off x="681904" y="2841259"/>
            <a:ext cx="6333333" cy="438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AE33BF1-5456-EF1A-30B1-A422966398BF}"/>
              </a:ext>
            </a:extLst>
          </p:cNvPr>
          <p:cNvSpPr/>
          <p:nvPr/>
        </p:nvSpPr>
        <p:spPr bwMode="auto">
          <a:xfrm>
            <a:off x="681904" y="3717033"/>
            <a:ext cx="10238632" cy="13749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50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6D60FF-A728-6FE6-CDBC-586C8BF7A5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351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AA672A-4E8B-5770-5444-0ABA2DEE47C9}"/>
              </a:ext>
            </a:extLst>
          </p:cNvPr>
          <p:cNvSpPr/>
          <p:nvPr/>
        </p:nvSpPr>
        <p:spPr bwMode="auto">
          <a:xfrm>
            <a:off x="7854034" y="2748067"/>
            <a:ext cx="423481" cy="301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1995B6-2B0F-3AE9-3DB7-85C8FD2397D0}"/>
              </a:ext>
            </a:extLst>
          </p:cNvPr>
          <p:cNvSpPr/>
          <p:nvPr/>
        </p:nvSpPr>
        <p:spPr bwMode="auto">
          <a:xfrm>
            <a:off x="5484166" y="3513895"/>
            <a:ext cx="899866" cy="4236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98D6D7-A7A6-421F-D659-43FDEE3A53AE}"/>
              </a:ext>
            </a:extLst>
          </p:cNvPr>
          <p:cNvSpPr/>
          <p:nvPr/>
        </p:nvSpPr>
        <p:spPr bwMode="auto">
          <a:xfrm>
            <a:off x="3399334" y="6072084"/>
            <a:ext cx="594502" cy="374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C88791-956B-E378-97F6-423762D882B3}"/>
              </a:ext>
            </a:extLst>
          </p:cNvPr>
          <p:cNvSpPr/>
          <p:nvPr/>
        </p:nvSpPr>
        <p:spPr bwMode="auto">
          <a:xfrm>
            <a:off x="6868625" y="6072084"/>
            <a:ext cx="1498473" cy="391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BE8CC0-1E78-6547-8E3F-E728A00524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5B9BE0-D10C-D233-5365-C75EB2A55C82}"/>
              </a:ext>
            </a:extLst>
          </p:cNvPr>
          <p:cNvSpPr/>
          <p:nvPr/>
        </p:nvSpPr>
        <p:spPr bwMode="auto">
          <a:xfrm>
            <a:off x="2130935" y="3140968"/>
            <a:ext cx="754850" cy="454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917B63-ABA9-DD2A-49B1-B390C4DC1423}"/>
              </a:ext>
            </a:extLst>
          </p:cNvPr>
          <p:cNvSpPr/>
          <p:nvPr/>
        </p:nvSpPr>
        <p:spPr bwMode="auto">
          <a:xfrm>
            <a:off x="4748218" y="3929647"/>
            <a:ext cx="768959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200357-B468-1F54-4512-43CCDAB0B3F3}"/>
              </a:ext>
            </a:extLst>
          </p:cNvPr>
          <p:cNvSpPr/>
          <p:nvPr/>
        </p:nvSpPr>
        <p:spPr bwMode="auto">
          <a:xfrm>
            <a:off x="2130934" y="5369647"/>
            <a:ext cx="768959" cy="352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00B0D7-0C9C-9CD7-2059-15B24590ABDF}"/>
              </a:ext>
            </a:extLst>
          </p:cNvPr>
          <p:cNvSpPr/>
          <p:nvPr/>
        </p:nvSpPr>
        <p:spPr bwMode="auto">
          <a:xfrm>
            <a:off x="5961622" y="5397882"/>
            <a:ext cx="754850" cy="3035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386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D4BDEF-10FE-21A1-9C77-0ECA069D62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35E0C9-0C18-C31A-C4BC-2D5B483E37FB}"/>
              </a:ext>
            </a:extLst>
          </p:cNvPr>
          <p:cNvSpPr/>
          <p:nvPr/>
        </p:nvSpPr>
        <p:spPr bwMode="auto">
          <a:xfrm>
            <a:off x="4151785" y="1988840"/>
            <a:ext cx="102535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5546262-D9FE-095E-B2C5-5CF64796E85E}"/>
              </a:ext>
            </a:extLst>
          </p:cNvPr>
          <p:cNvSpPr/>
          <p:nvPr/>
        </p:nvSpPr>
        <p:spPr bwMode="auto">
          <a:xfrm>
            <a:off x="7148570" y="2924945"/>
            <a:ext cx="3339917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E135467-A622-A885-3844-A40B7D94E93D}"/>
              </a:ext>
            </a:extLst>
          </p:cNvPr>
          <p:cNvSpPr/>
          <p:nvPr/>
        </p:nvSpPr>
        <p:spPr bwMode="auto">
          <a:xfrm>
            <a:off x="3691428" y="4976288"/>
            <a:ext cx="990476" cy="419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187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70FE48-2486-0705-5D94-3ED350F9C0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0509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CF351F-404F-0D6D-D93F-98E793122F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19705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DD20AD-8853-43F5-0C85-B3270A722A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9105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2023-11-26T05:34:52Z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