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4" r:id="rId3"/>
    <p:sldId id="393" r:id="rId4"/>
    <p:sldId id="392" r:id="rId5"/>
    <p:sldId id="391" r:id="rId6"/>
    <p:sldId id="390" r:id="rId7"/>
    <p:sldId id="389" r:id="rId8"/>
    <p:sldId id="388" r:id="rId9"/>
    <p:sldId id="386" r:id="rId10"/>
    <p:sldId id="385" r:id="rId11"/>
    <p:sldId id="384" r:id="rId12"/>
    <p:sldId id="383" r:id="rId13"/>
    <p:sldId id="381" r:id="rId14"/>
    <p:sldId id="380" r:id="rId15"/>
    <p:sldId id="378" r:id="rId16"/>
    <p:sldId id="377" r:id="rId17"/>
    <p:sldId id="376" r:id="rId18"/>
    <p:sldId id="375" r:id="rId19"/>
    <p:sldId id="374" r:id="rId20"/>
    <p:sldId id="373" r:id="rId21"/>
    <p:sldId id="372" r:id="rId22"/>
    <p:sldId id="371" r:id="rId23"/>
    <p:sldId id="370" r:id="rId24"/>
    <p:sldId id="369" r:id="rId25"/>
    <p:sldId id="368" r:id="rId26"/>
    <p:sldId id="367" r:id="rId27"/>
    <p:sldId id="366" r:id="rId28"/>
    <p:sldId id="365" r:id="rId2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9E1F0D-EEF8-D002-ADB9-4AE5F703AD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451168"/>
            <a:ext cx="10800000" cy="2057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BF0450-C489-D9C7-2246-2457E40BB5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6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E2C614-8657-9D6B-8C4B-0BE56F77D1D9}"/>
              </a:ext>
            </a:extLst>
          </p:cNvPr>
          <p:cNvSpPr/>
          <p:nvPr/>
        </p:nvSpPr>
        <p:spPr bwMode="auto">
          <a:xfrm>
            <a:off x="10900952" y="2042993"/>
            <a:ext cx="228571" cy="210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9AA260A-98C0-5535-B04D-E7D1A4C9AA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09" t="16425" r="6656" b="5712"/>
          <a:stretch/>
        </p:blipFill>
        <p:spPr>
          <a:xfrm>
            <a:off x="5159896" y="3573016"/>
            <a:ext cx="1872208" cy="2304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9673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F6FEF6-4820-42EE-3B58-4C5AD83315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C87D5F-01A5-E6A4-B2B3-D7F28B9A441A}"/>
              </a:ext>
            </a:extLst>
          </p:cNvPr>
          <p:cNvSpPr/>
          <p:nvPr/>
        </p:nvSpPr>
        <p:spPr bwMode="auto">
          <a:xfrm>
            <a:off x="10805714" y="1972927"/>
            <a:ext cx="409523" cy="21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1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F90386-29DE-E70E-302F-461E21541D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8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87859D-2E79-92AC-E7F5-ADBBE7CDD9EE}"/>
              </a:ext>
            </a:extLst>
          </p:cNvPr>
          <p:cNvSpPr/>
          <p:nvPr/>
        </p:nvSpPr>
        <p:spPr bwMode="auto">
          <a:xfrm>
            <a:off x="10796190" y="2454166"/>
            <a:ext cx="428571" cy="2103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F099203-2170-3360-F813-F1B3FF3928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45" r="75997" b="4370"/>
          <a:stretch/>
        </p:blipFill>
        <p:spPr>
          <a:xfrm>
            <a:off x="4655840" y="3461803"/>
            <a:ext cx="2592288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282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0F2B7B-8ECB-6862-869D-7E5AE4C31C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DEC866-3BFC-EBAD-9F43-80360493AB01}"/>
              </a:ext>
            </a:extLst>
          </p:cNvPr>
          <p:cNvSpPr/>
          <p:nvPr/>
        </p:nvSpPr>
        <p:spPr bwMode="auto">
          <a:xfrm>
            <a:off x="10824761" y="1507146"/>
            <a:ext cx="380952" cy="219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F099203-2170-3360-F813-F1B3FF3928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5" t="3902" r="6395" b="4397"/>
          <a:stretch/>
        </p:blipFill>
        <p:spPr>
          <a:xfrm>
            <a:off x="3143672" y="2864125"/>
            <a:ext cx="6840760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54821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8AC18A-A3D8-35EE-AD1F-4233EB49DF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1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1F4B7C-C10D-0F36-0C27-CC9612F6A4D2}"/>
              </a:ext>
            </a:extLst>
          </p:cNvPr>
          <p:cNvSpPr/>
          <p:nvPr/>
        </p:nvSpPr>
        <p:spPr bwMode="auto">
          <a:xfrm>
            <a:off x="1986666" y="1964096"/>
            <a:ext cx="619047" cy="267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511F38-D70E-97D9-E52F-F6A90BCAA7B5}"/>
              </a:ext>
            </a:extLst>
          </p:cNvPr>
          <p:cNvSpPr/>
          <p:nvPr/>
        </p:nvSpPr>
        <p:spPr bwMode="auto">
          <a:xfrm>
            <a:off x="5215238" y="2469684"/>
            <a:ext cx="609523" cy="2098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6A1466D-A8EC-0291-C836-C62E703993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3" r="63813" b="5465"/>
          <a:stretch/>
        </p:blipFill>
        <p:spPr>
          <a:xfrm>
            <a:off x="3359696" y="3025106"/>
            <a:ext cx="3908228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442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6D676A-E105-6F2E-B4A2-2E53E07D16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3E440D-2015-65FF-3151-3096522D521F}"/>
              </a:ext>
            </a:extLst>
          </p:cNvPr>
          <p:cNvSpPr/>
          <p:nvPr/>
        </p:nvSpPr>
        <p:spPr bwMode="auto">
          <a:xfrm>
            <a:off x="2520000" y="1535788"/>
            <a:ext cx="257142" cy="20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E22DBE-AC2A-9921-F719-43E9BA428467}"/>
              </a:ext>
            </a:extLst>
          </p:cNvPr>
          <p:cNvSpPr/>
          <p:nvPr/>
        </p:nvSpPr>
        <p:spPr bwMode="auto">
          <a:xfrm>
            <a:off x="7310476" y="1965796"/>
            <a:ext cx="2066666" cy="277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6C49BB-7F7C-6A69-C9EE-48BA04C64A8B}"/>
              </a:ext>
            </a:extLst>
          </p:cNvPr>
          <p:cNvSpPr/>
          <p:nvPr/>
        </p:nvSpPr>
        <p:spPr bwMode="auto">
          <a:xfrm>
            <a:off x="4662857" y="2443583"/>
            <a:ext cx="895238" cy="267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6A1466D-A8EC-0291-C836-C62E703993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38" r="39327" b="6355"/>
          <a:stretch/>
        </p:blipFill>
        <p:spPr>
          <a:xfrm>
            <a:off x="5447928" y="3010899"/>
            <a:ext cx="1656184" cy="2496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688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95B1FE-06A0-71DE-8060-C448BE0452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45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79A9E3-31E8-033F-9E60-0E073C1CFBC2}"/>
              </a:ext>
            </a:extLst>
          </p:cNvPr>
          <p:cNvSpPr/>
          <p:nvPr/>
        </p:nvSpPr>
        <p:spPr bwMode="auto">
          <a:xfrm>
            <a:off x="9996190" y="1556012"/>
            <a:ext cx="200000" cy="201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FF5588-7519-9D86-E03F-72F590858759}"/>
              </a:ext>
            </a:extLst>
          </p:cNvPr>
          <p:cNvSpPr/>
          <p:nvPr/>
        </p:nvSpPr>
        <p:spPr bwMode="auto">
          <a:xfrm>
            <a:off x="3386666" y="1996414"/>
            <a:ext cx="609523" cy="2584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6A1466D-A8EC-0291-C836-C62E703993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70" t="24309" r="5561" b="5466"/>
          <a:stretch/>
        </p:blipFill>
        <p:spPr>
          <a:xfrm>
            <a:off x="5015880" y="2636912"/>
            <a:ext cx="2664297" cy="1872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7283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E54474-FB2F-04C1-D681-9E3EDDC643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1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F99E36-7EA8-9A71-67F0-D0993DE0C946}"/>
              </a:ext>
            </a:extLst>
          </p:cNvPr>
          <p:cNvSpPr/>
          <p:nvPr/>
        </p:nvSpPr>
        <p:spPr bwMode="auto">
          <a:xfrm>
            <a:off x="3691428" y="4796258"/>
            <a:ext cx="1123809" cy="2765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DFB507-5A69-43A6-64A8-67184650C8BD}"/>
              </a:ext>
            </a:extLst>
          </p:cNvPr>
          <p:cNvSpPr/>
          <p:nvPr/>
        </p:nvSpPr>
        <p:spPr bwMode="auto">
          <a:xfrm>
            <a:off x="5681904" y="5301708"/>
            <a:ext cx="552380" cy="219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99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660E00-83B0-EE3B-61F1-1B7E945BC9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5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0AC7A6-409C-2F05-E91D-BF687A32123D}"/>
              </a:ext>
            </a:extLst>
          </p:cNvPr>
          <p:cNvSpPr/>
          <p:nvPr/>
        </p:nvSpPr>
        <p:spPr bwMode="auto">
          <a:xfrm>
            <a:off x="4129523" y="1534112"/>
            <a:ext cx="257142" cy="228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1103B6-0623-C857-6096-8AE01A0342FD}"/>
              </a:ext>
            </a:extLst>
          </p:cNvPr>
          <p:cNvSpPr/>
          <p:nvPr/>
        </p:nvSpPr>
        <p:spPr bwMode="auto">
          <a:xfrm>
            <a:off x="9529523" y="1515058"/>
            <a:ext cx="895238" cy="266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58EE99-9BCD-DD37-32B2-F0D329FFCF69}"/>
              </a:ext>
            </a:extLst>
          </p:cNvPr>
          <p:cNvSpPr/>
          <p:nvPr/>
        </p:nvSpPr>
        <p:spPr bwMode="auto">
          <a:xfrm>
            <a:off x="3958095" y="3915946"/>
            <a:ext cx="190476" cy="200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8E54474-FB2F-04C1-D681-9E3EDDC643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99" t="9170" r="4661" b="51090"/>
          <a:stretch/>
        </p:blipFill>
        <p:spPr>
          <a:xfrm>
            <a:off x="2591608" y="4437523"/>
            <a:ext cx="7056784" cy="1872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30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BCF8F-D628-B5E3-83F4-95179B36C7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D51E28-C75C-B0B1-830A-5BCF7A4FB963}"/>
              </a:ext>
            </a:extLst>
          </p:cNvPr>
          <p:cNvSpPr/>
          <p:nvPr/>
        </p:nvSpPr>
        <p:spPr bwMode="auto">
          <a:xfrm>
            <a:off x="2253333" y="2001933"/>
            <a:ext cx="485714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5B6439-7207-E537-AB5E-25841B061DA5}"/>
              </a:ext>
            </a:extLst>
          </p:cNvPr>
          <p:cNvSpPr/>
          <p:nvPr/>
        </p:nvSpPr>
        <p:spPr bwMode="auto">
          <a:xfrm>
            <a:off x="6843809" y="1973324"/>
            <a:ext cx="533333" cy="267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5FEF1F-B420-A909-CA27-2A3256BFDAF8}"/>
              </a:ext>
            </a:extLst>
          </p:cNvPr>
          <p:cNvSpPr/>
          <p:nvPr/>
        </p:nvSpPr>
        <p:spPr bwMode="auto">
          <a:xfrm>
            <a:off x="1120000" y="3432397"/>
            <a:ext cx="1514285" cy="228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39" y="3383546"/>
            <a:ext cx="3312369" cy="177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69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47159C-B042-0416-8836-2022F4975B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4FA864-D723-209E-8568-59263BF729D7}"/>
              </a:ext>
            </a:extLst>
          </p:cNvPr>
          <p:cNvSpPr/>
          <p:nvPr/>
        </p:nvSpPr>
        <p:spPr bwMode="auto">
          <a:xfrm>
            <a:off x="10900952" y="2038733"/>
            <a:ext cx="228571" cy="209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45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507351-3B46-E029-8664-AEBD27F277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8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9A0A71-9DAE-93CA-54D1-FC5EF7C464AE}"/>
              </a:ext>
            </a:extLst>
          </p:cNvPr>
          <p:cNvSpPr/>
          <p:nvPr/>
        </p:nvSpPr>
        <p:spPr bwMode="auto">
          <a:xfrm>
            <a:off x="9481904" y="2889741"/>
            <a:ext cx="1952380" cy="267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BB0C20-1887-4613-9342-2DDA28339CD8}"/>
              </a:ext>
            </a:extLst>
          </p:cNvPr>
          <p:cNvSpPr/>
          <p:nvPr/>
        </p:nvSpPr>
        <p:spPr bwMode="auto">
          <a:xfrm>
            <a:off x="1586666" y="3366791"/>
            <a:ext cx="1000000" cy="267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09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4536F4-007F-7CF7-1F82-F5419A5CE1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1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DAF45D-C574-61C2-98E4-BEA5756D029A}"/>
              </a:ext>
            </a:extLst>
          </p:cNvPr>
          <p:cNvSpPr/>
          <p:nvPr/>
        </p:nvSpPr>
        <p:spPr bwMode="auto">
          <a:xfrm>
            <a:off x="6491428" y="1477450"/>
            <a:ext cx="4504761" cy="267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788DF4-2FE4-9CDE-C1E3-B9BC66548ACA}"/>
              </a:ext>
            </a:extLst>
          </p:cNvPr>
          <p:cNvSpPr/>
          <p:nvPr/>
        </p:nvSpPr>
        <p:spPr bwMode="auto">
          <a:xfrm>
            <a:off x="1110476" y="1954290"/>
            <a:ext cx="2457142" cy="267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7E5D66-93D6-5AFA-B7F3-5C6DE05E7A37}"/>
              </a:ext>
            </a:extLst>
          </p:cNvPr>
          <p:cNvSpPr/>
          <p:nvPr/>
        </p:nvSpPr>
        <p:spPr bwMode="auto">
          <a:xfrm>
            <a:off x="2539047" y="4300344"/>
            <a:ext cx="885714" cy="267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387A1F-C586-546D-99D5-BA7D5367DE74}"/>
              </a:ext>
            </a:extLst>
          </p:cNvPr>
          <p:cNvSpPr/>
          <p:nvPr/>
        </p:nvSpPr>
        <p:spPr bwMode="auto">
          <a:xfrm>
            <a:off x="7520000" y="5301708"/>
            <a:ext cx="314285" cy="2098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20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CA5CC6-FB64-2C42-A0F2-C1FC148436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4AD19C-56E8-F24A-8553-A0ED11306760}"/>
              </a:ext>
            </a:extLst>
          </p:cNvPr>
          <p:cNvSpPr/>
          <p:nvPr/>
        </p:nvSpPr>
        <p:spPr bwMode="auto">
          <a:xfrm>
            <a:off x="10558095" y="4414618"/>
            <a:ext cx="1000000" cy="267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0701C7-4604-B084-C5DA-FE0E53D56E51}"/>
              </a:ext>
            </a:extLst>
          </p:cNvPr>
          <p:cNvSpPr/>
          <p:nvPr/>
        </p:nvSpPr>
        <p:spPr bwMode="auto">
          <a:xfrm>
            <a:off x="1596190" y="4900971"/>
            <a:ext cx="2657142" cy="247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3B55F9-E5C0-2931-A449-738A3391B1DF}"/>
              </a:ext>
            </a:extLst>
          </p:cNvPr>
          <p:cNvSpPr/>
          <p:nvPr/>
        </p:nvSpPr>
        <p:spPr bwMode="auto">
          <a:xfrm>
            <a:off x="3691428" y="5854605"/>
            <a:ext cx="3561904" cy="267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82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E25694-EC85-C53F-7EA5-DBD97FD4BB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D8C31B-90AA-4BD5-7BF4-D1BDE1A3832C}"/>
              </a:ext>
            </a:extLst>
          </p:cNvPr>
          <p:cNvSpPr/>
          <p:nvPr/>
        </p:nvSpPr>
        <p:spPr bwMode="auto">
          <a:xfrm>
            <a:off x="3110476" y="2031141"/>
            <a:ext cx="495238" cy="219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D88EB5-2A27-FE6F-280E-413E0DFE0B24}"/>
              </a:ext>
            </a:extLst>
          </p:cNvPr>
          <p:cNvSpPr/>
          <p:nvPr/>
        </p:nvSpPr>
        <p:spPr bwMode="auto">
          <a:xfrm>
            <a:off x="8205714" y="2031141"/>
            <a:ext cx="638095" cy="219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CCDAA4-2980-A294-0B09-310D40995ABE}"/>
              </a:ext>
            </a:extLst>
          </p:cNvPr>
          <p:cNvSpPr/>
          <p:nvPr/>
        </p:nvSpPr>
        <p:spPr bwMode="auto">
          <a:xfrm>
            <a:off x="1405714" y="2956698"/>
            <a:ext cx="4295238" cy="276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35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858054-E027-DE64-D61C-C5D83C48B9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2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A1E4263-BF0E-C138-ED64-58132B0E5B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724"/>
          <a:stretch/>
        </p:blipFill>
        <p:spPr>
          <a:xfrm>
            <a:off x="1127448" y="5157192"/>
            <a:ext cx="10800000" cy="1368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940AF4-5CD5-58BE-960F-53B34396C584}"/>
              </a:ext>
            </a:extLst>
          </p:cNvPr>
          <p:cNvSpPr/>
          <p:nvPr/>
        </p:nvSpPr>
        <p:spPr bwMode="auto">
          <a:xfrm>
            <a:off x="7336971" y="5261955"/>
            <a:ext cx="247619" cy="180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9A47BF-E020-08DF-B281-39FC8F6BD4A5}"/>
              </a:ext>
            </a:extLst>
          </p:cNvPr>
          <p:cNvSpPr/>
          <p:nvPr/>
        </p:nvSpPr>
        <p:spPr bwMode="auto">
          <a:xfrm>
            <a:off x="9251257" y="6157209"/>
            <a:ext cx="885714" cy="266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221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1E4263-BF0E-C138-ED64-58132B0E5BE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07"/>
          <a:stretch/>
        </p:blipFill>
        <p:spPr>
          <a:xfrm>
            <a:off x="720000" y="908720"/>
            <a:ext cx="10800000" cy="2394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2469FE-51CE-7DA2-EA81-5D131746B3E2}"/>
              </a:ext>
            </a:extLst>
          </p:cNvPr>
          <p:cNvSpPr/>
          <p:nvPr/>
        </p:nvSpPr>
        <p:spPr bwMode="auto">
          <a:xfrm>
            <a:off x="8481904" y="1484255"/>
            <a:ext cx="619047" cy="257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BCFD51C-F0A3-C0C4-3DF2-63B18254383D}"/>
              </a:ext>
            </a:extLst>
          </p:cNvPr>
          <p:cNvSpPr/>
          <p:nvPr/>
        </p:nvSpPr>
        <p:spPr bwMode="auto">
          <a:xfrm>
            <a:off x="8396190" y="2446177"/>
            <a:ext cx="485714" cy="219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8CAFBD-408E-6EBF-E289-361180D6723C}"/>
              </a:ext>
            </a:extLst>
          </p:cNvPr>
          <p:cNvSpPr/>
          <p:nvPr/>
        </p:nvSpPr>
        <p:spPr bwMode="auto">
          <a:xfrm>
            <a:off x="6929523" y="2912852"/>
            <a:ext cx="476190" cy="219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E4858054-E027-DE64-D61C-C5D83C48B93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5" t="24296" r="5989"/>
          <a:stretch/>
        </p:blipFill>
        <p:spPr>
          <a:xfrm>
            <a:off x="1343472" y="3404777"/>
            <a:ext cx="8928992" cy="3067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26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F527FF-395B-3207-5BAF-EC8C30323A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1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EAB5EC1-3E9A-DB41-162A-8A872F2049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663" b="80783"/>
          <a:stretch/>
        </p:blipFill>
        <p:spPr>
          <a:xfrm>
            <a:off x="1055440" y="3293574"/>
            <a:ext cx="4032448" cy="855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EAB5EC1-3E9A-DB41-162A-8A872F2049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6" r="4217" b="57749"/>
          <a:stretch/>
        </p:blipFill>
        <p:spPr>
          <a:xfrm>
            <a:off x="4223792" y="4221088"/>
            <a:ext cx="3168352" cy="1880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6767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AB5EC1-3E9A-DB41-162A-8A872F2049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1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6ABD83-7590-A5E9-FE04-B4C412FABBFA}"/>
              </a:ext>
            </a:extLst>
          </p:cNvPr>
          <p:cNvSpPr/>
          <p:nvPr/>
        </p:nvSpPr>
        <p:spPr bwMode="auto">
          <a:xfrm>
            <a:off x="681904" y="1992008"/>
            <a:ext cx="4657142" cy="238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58F9F7-6F61-4FDB-DED1-4B54473C45C2}"/>
              </a:ext>
            </a:extLst>
          </p:cNvPr>
          <p:cNvSpPr/>
          <p:nvPr/>
        </p:nvSpPr>
        <p:spPr bwMode="auto">
          <a:xfrm>
            <a:off x="681904" y="2440049"/>
            <a:ext cx="4200000" cy="238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0FE8DE-7309-DCC8-A1E8-833BFCF78B69}"/>
              </a:ext>
            </a:extLst>
          </p:cNvPr>
          <p:cNvSpPr/>
          <p:nvPr/>
        </p:nvSpPr>
        <p:spPr bwMode="auto">
          <a:xfrm>
            <a:off x="681904" y="2859491"/>
            <a:ext cx="5676190" cy="238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D20548-9945-D633-68F8-896AAB59ED86}"/>
              </a:ext>
            </a:extLst>
          </p:cNvPr>
          <p:cNvSpPr/>
          <p:nvPr/>
        </p:nvSpPr>
        <p:spPr bwMode="auto">
          <a:xfrm>
            <a:off x="681904" y="3288466"/>
            <a:ext cx="7895238" cy="238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2F0E26-A342-940A-BFE5-8138C24926A7}"/>
              </a:ext>
            </a:extLst>
          </p:cNvPr>
          <p:cNvSpPr/>
          <p:nvPr/>
        </p:nvSpPr>
        <p:spPr bwMode="auto">
          <a:xfrm>
            <a:off x="681904" y="3726975"/>
            <a:ext cx="5400000" cy="247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A267E2-7633-66DC-37D7-0C05B9A9372C}"/>
              </a:ext>
            </a:extLst>
          </p:cNvPr>
          <p:cNvSpPr/>
          <p:nvPr/>
        </p:nvSpPr>
        <p:spPr bwMode="auto">
          <a:xfrm>
            <a:off x="681904" y="4155950"/>
            <a:ext cx="10323809" cy="2383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B72044-4D81-210D-C5DB-A6D50B4BB994}"/>
              </a:ext>
            </a:extLst>
          </p:cNvPr>
          <p:cNvSpPr/>
          <p:nvPr/>
        </p:nvSpPr>
        <p:spPr bwMode="auto">
          <a:xfrm>
            <a:off x="681904" y="4584925"/>
            <a:ext cx="2101728" cy="257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FC746A-CA0C-CF2F-D43B-F153EA1050E1}"/>
              </a:ext>
            </a:extLst>
          </p:cNvPr>
          <p:cNvSpPr/>
          <p:nvPr/>
        </p:nvSpPr>
        <p:spPr bwMode="auto">
          <a:xfrm>
            <a:off x="2781903" y="4588476"/>
            <a:ext cx="6986505" cy="247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80E8E1A-A6C6-1333-9E64-0C947409EEE7}"/>
              </a:ext>
            </a:extLst>
          </p:cNvPr>
          <p:cNvSpPr/>
          <p:nvPr/>
        </p:nvSpPr>
        <p:spPr bwMode="auto">
          <a:xfrm>
            <a:off x="720000" y="4994834"/>
            <a:ext cx="6240096" cy="306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A3809C3-5D12-E23C-1A9F-909B95DAF55E}"/>
              </a:ext>
            </a:extLst>
          </p:cNvPr>
          <p:cNvSpPr/>
          <p:nvPr/>
        </p:nvSpPr>
        <p:spPr bwMode="auto">
          <a:xfrm>
            <a:off x="720000" y="1024947"/>
            <a:ext cx="3791824" cy="814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8FC746A-CA0C-CF2F-D43B-F153EA1050E1}"/>
              </a:ext>
            </a:extLst>
          </p:cNvPr>
          <p:cNvSpPr/>
          <p:nvPr/>
        </p:nvSpPr>
        <p:spPr bwMode="auto">
          <a:xfrm>
            <a:off x="9768408" y="4588526"/>
            <a:ext cx="1237305" cy="2478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722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BF625-CB27-8542-921D-AFA2B7ACD5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1381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D9F7594-CE76-9882-2D45-0686F80B7A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290609"/>
            <a:ext cx="10800000" cy="4345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0ADCE4-9C69-6561-FD82-A3B8A4A85C93}"/>
              </a:ext>
            </a:extLst>
          </p:cNvPr>
          <p:cNvSpPr/>
          <p:nvPr/>
        </p:nvSpPr>
        <p:spPr bwMode="auto">
          <a:xfrm>
            <a:off x="1089352" y="3739113"/>
            <a:ext cx="8102992" cy="581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0EC75E-E7DD-8652-0E64-C394BCC50927}"/>
              </a:ext>
            </a:extLst>
          </p:cNvPr>
          <p:cNvSpPr/>
          <p:nvPr/>
        </p:nvSpPr>
        <p:spPr bwMode="auto">
          <a:xfrm>
            <a:off x="1089352" y="4482424"/>
            <a:ext cx="5533333" cy="247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65D420-C8A1-9032-E66D-890F8BCD7C90}"/>
              </a:ext>
            </a:extLst>
          </p:cNvPr>
          <p:cNvSpPr/>
          <p:nvPr/>
        </p:nvSpPr>
        <p:spPr bwMode="auto">
          <a:xfrm>
            <a:off x="1089352" y="4892198"/>
            <a:ext cx="5438696" cy="581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5571F3-ADCF-2820-D5E7-225065E9075B}"/>
              </a:ext>
            </a:extLst>
          </p:cNvPr>
          <p:cNvSpPr/>
          <p:nvPr/>
        </p:nvSpPr>
        <p:spPr bwMode="auto">
          <a:xfrm>
            <a:off x="1089352" y="5635509"/>
            <a:ext cx="8180952" cy="257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987B74-C042-63FD-3475-92307E87A3D3}"/>
              </a:ext>
            </a:extLst>
          </p:cNvPr>
          <p:cNvSpPr/>
          <p:nvPr/>
        </p:nvSpPr>
        <p:spPr bwMode="auto">
          <a:xfrm>
            <a:off x="1089352" y="6054812"/>
            <a:ext cx="5654720" cy="581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04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825471-8BB0-6F54-2078-AE8E26DA69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9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930F03-452E-CC95-8F6A-7BC4EC568CC5}"/>
              </a:ext>
            </a:extLst>
          </p:cNvPr>
          <p:cNvSpPr/>
          <p:nvPr/>
        </p:nvSpPr>
        <p:spPr bwMode="auto">
          <a:xfrm>
            <a:off x="10910476" y="1544996"/>
            <a:ext cx="219047" cy="219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532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98F922-DFBE-6282-CE49-9A7FBE861F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979F69-A575-9FF2-C598-070B4BFD8B94}"/>
              </a:ext>
            </a:extLst>
          </p:cNvPr>
          <p:cNvSpPr/>
          <p:nvPr/>
        </p:nvSpPr>
        <p:spPr bwMode="auto">
          <a:xfrm>
            <a:off x="10920000" y="2546046"/>
            <a:ext cx="209523" cy="209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B3D1C7-7514-A49C-72DD-D58B20883D1D}"/>
              </a:ext>
            </a:extLst>
          </p:cNvPr>
          <p:cNvSpPr/>
          <p:nvPr/>
        </p:nvSpPr>
        <p:spPr bwMode="auto">
          <a:xfrm>
            <a:off x="10920000" y="4034235"/>
            <a:ext cx="209523" cy="209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41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0372F3-2213-18EB-F5D6-2117E74D39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1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BF4B3F-40DE-367C-684A-A3D275561A99}"/>
              </a:ext>
            </a:extLst>
          </p:cNvPr>
          <p:cNvSpPr/>
          <p:nvPr/>
        </p:nvSpPr>
        <p:spPr bwMode="auto">
          <a:xfrm>
            <a:off x="10900952" y="2058590"/>
            <a:ext cx="238094" cy="209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885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54446B-653D-C15B-7C63-4EBE24E1B9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E01E35-A1F8-039C-40E3-B4863EA80AEA}"/>
              </a:ext>
            </a:extLst>
          </p:cNvPr>
          <p:cNvSpPr/>
          <p:nvPr/>
        </p:nvSpPr>
        <p:spPr bwMode="auto">
          <a:xfrm>
            <a:off x="10900952" y="2001671"/>
            <a:ext cx="228571" cy="209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651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7ECA7-6B26-7A91-6515-65B163074B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5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0D0F8B-B284-B305-DDDD-B7390023CAB0}"/>
              </a:ext>
            </a:extLst>
          </p:cNvPr>
          <p:cNvSpPr/>
          <p:nvPr/>
        </p:nvSpPr>
        <p:spPr bwMode="auto">
          <a:xfrm>
            <a:off x="10900952" y="1515872"/>
            <a:ext cx="228571" cy="219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314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8BCEE-0BF6-60AB-82DF-000CAB2A29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231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5AE5A2-E799-45BD-0EA8-06320DB4812A}"/>
              </a:ext>
            </a:extLst>
          </p:cNvPr>
          <p:cNvSpPr/>
          <p:nvPr/>
        </p:nvSpPr>
        <p:spPr bwMode="auto">
          <a:xfrm>
            <a:off x="10891428" y="1875747"/>
            <a:ext cx="257142" cy="209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9AA260A-98C0-5535-B04D-E7D1A4C9AA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6" r="54662" b="5104"/>
          <a:stretch/>
        </p:blipFill>
        <p:spPr>
          <a:xfrm>
            <a:off x="3671728" y="4149080"/>
            <a:ext cx="4896544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0208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718E09-F150-D6C4-2DB1-A58864CC5F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0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A514EA-93A0-6489-C434-89FEE048514D}"/>
              </a:ext>
            </a:extLst>
          </p:cNvPr>
          <p:cNvSpPr/>
          <p:nvPr/>
        </p:nvSpPr>
        <p:spPr bwMode="auto">
          <a:xfrm>
            <a:off x="10920000" y="1534344"/>
            <a:ext cx="209523" cy="20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9AA260A-98C0-5535-B04D-E7D1A4C9AA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69" t="2433" r="34130" b="5104"/>
          <a:stretch/>
        </p:blipFill>
        <p:spPr>
          <a:xfrm>
            <a:off x="5579939" y="2564904"/>
            <a:ext cx="1080121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4246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2023-11-25T04:52:08Z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