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2"/>
  </p:notesMasterIdLst>
  <p:sldIdLst>
    <p:sldId id="362" r:id="rId2"/>
    <p:sldId id="363" r:id="rId3"/>
    <p:sldId id="384" r:id="rId4"/>
    <p:sldId id="383" r:id="rId5"/>
    <p:sldId id="381" r:id="rId6"/>
    <p:sldId id="380" r:id="rId7"/>
    <p:sldId id="379" r:id="rId8"/>
    <p:sldId id="377" r:id="rId9"/>
    <p:sldId id="376" r:id="rId10"/>
    <p:sldId id="375" r:id="rId11"/>
    <p:sldId id="374" r:id="rId12"/>
    <p:sldId id="373" r:id="rId13"/>
    <p:sldId id="372" r:id="rId14"/>
    <p:sldId id="371" r:id="rId15"/>
    <p:sldId id="370" r:id="rId16"/>
    <p:sldId id="369" r:id="rId17"/>
    <p:sldId id="368" r:id="rId18"/>
    <p:sldId id="366" r:id="rId19"/>
    <p:sldId id="365" r:id="rId20"/>
    <p:sldId id="364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48D71-C1AA-4003-A133-7F36A55B8E4A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E5B21-6873-4BA3-86FF-446F6C57DA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336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9E5B21-6873-4BA3-86FF-446F6C57DA8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97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071687"/>
            <a:ext cx="70008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668B6-074F-2402-10B9-65CFFA739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1A33D3-C646-4869-0013-DEB744A13159}"/>
              </a:ext>
            </a:extLst>
          </p:cNvPr>
          <p:cNvSpPr/>
          <p:nvPr/>
        </p:nvSpPr>
        <p:spPr bwMode="auto">
          <a:xfrm>
            <a:off x="9491428" y="4821018"/>
            <a:ext cx="447619" cy="342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889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924F3E-4530-8F64-CD50-8D2868B701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31"/>
          <a:stretch/>
        </p:blipFill>
        <p:spPr>
          <a:xfrm>
            <a:off x="720000" y="1620072"/>
            <a:ext cx="8441407" cy="512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ADC651-E7A1-E28C-0815-29C68C4B70D5}"/>
              </a:ext>
            </a:extLst>
          </p:cNvPr>
          <p:cNvSpPr/>
          <p:nvPr/>
        </p:nvSpPr>
        <p:spPr bwMode="auto">
          <a:xfrm>
            <a:off x="8184232" y="486916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87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9F2E0-9139-33AF-0969-498BED08D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314AA-EA11-694D-7860-E6B2428D2773}"/>
              </a:ext>
            </a:extLst>
          </p:cNvPr>
          <p:cNvSpPr/>
          <p:nvPr/>
        </p:nvSpPr>
        <p:spPr bwMode="auto">
          <a:xfrm>
            <a:off x="9750055" y="4476148"/>
            <a:ext cx="338404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21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0B468-20FE-98BD-B930-2F986B5B6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89F2E0-9139-33AF-0969-498BED08D7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9" t="72659" r="23235" b="2338"/>
          <a:stretch/>
        </p:blipFill>
        <p:spPr>
          <a:xfrm>
            <a:off x="2783632" y="4581128"/>
            <a:ext cx="5112568" cy="144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9348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CE305-7EDF-2EC0-E233-ABF9E13707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224D0-8F01-DC1D-665D-F76A288DC73E}"/>
              </a:ext>
            </a:extLst>
          </p:cNvPr>
          <p:cNvSpPr/>
          <p:nvPr/>
        </p:nvSpPr>
        <p:spPr bwMode="auto">
          <a:xfrm>
            <a:off x="2686642" y="2706099"/>
            <a:ext cx="1033094" cy="453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4894B9-4765-98CA-F35E-62272891C426}"/>
              </a:ext>
            </a:extLst>
          </p:cNvPr>
          <p:cNvSpPr/>
          <p:nvPr/>
        </p:nvSpPr>
        <p:spPr bwMode="auto">
          <a:xfrm>
            <a:off x="1712023" y="5268036"/>
            <a:ext cx="487309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1F8D9D-5750-71B5-4962-3B8BB80E2E07}"/>
              </a:ext>
            </a:extLst>
          </p:cNvPr>
          <p:cNvSpPr/>
          <p:nvPr/>
        </p:nvSpPr>
        <p:spPr bwMode="auto">
          <a:xfrm>
            <a:off x="5131892" y="6095872"/>
            <a:ext cx="496011" cy="348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874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6FB27-2603-CBCC-5E0B-6F28C1EE4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D87C1-62CB-101B-105A-A99B34933F16}"/>
              </a:ext>
            </a:extLst>
          </p:cNvPr>
          <p:cNvSpPr/>
          <p:nvPr/>
        </p:nvSpPr>
        <p:spPr bwMode="auto">
          <a:xfrm>
            <a:off x="4201318" y="4070638"/>
            <a:ext cx="248665" cy="30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A09483-AAEE-1086-37E4-9C3DFFB4C58A}"/>
              </a:ext>
            </a:extLst>
          </p:cNvPr>
          <p:cNvSpPr/>
          <p:nvPr/>
        </p:nvSpPr>
        <p:spPr bwMode="auto">
          <a:xfrm>
            <a:off x="4125965" y="6257026"/>
            <a:ext cx="421978" cy="301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2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33D3E-1A97-EE1D-5A1F-7660F5B4C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3954"/>
            <a:ext cx="8904392" cy="4650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1989C1C-E048-3535-73E7-82F075F862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2" r="14885" b="12717"/>
          <a:stretch/>
        </p:blipFill>
        <p:spPr>
          <a:xfrm>
            <a:off x="1355772" y="5301208"/>
            <a:ext cx="7632848" cy="143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778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4864C-6B72-92C0-3797-81D178404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022223-DAF9-93CD-82C3-94094C3E6AC5}"/>
              </a:ext>
            </a:extLst>
          </p:cNvPr>
          <p:cNvSpPr/>
          <p:nvPr/>
        </p:nvSpPr>
        <p:spPr bwMode="auto">
          <a:xfrm>
            <a:off x="1281904" y="1917374"/>
            <a:ext cx="552380" cy="381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8AE06-8CD8-F95C-CEE3-5002680C6250}"/>
              </a:ext>
            </a:extLst>
          </p:cNvPr>
          <p:cNvSpPr/>
          <p:nvPr/>
        </p:nvSpPr>
        <p:spPr bwMode="auto">
          <a:xfrm>
            <a:off x="9805714" y="3832142"/>
            <a:ext cx="542857" cy="371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1989C1C-E048-3535-73E7-82F075F862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2" r="14885" b="12717"/>
          <a:stretch/>
        </p:blipFill>
        <p:spPr>
          <a:xfrm>
            <a:off x="1355772" y="5301208"/>
            <a:ext cx="7632848" cy="1434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692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014E7-3D76-F699-F6A8-E9EC7A9D2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616360" cy="5425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EC9BC7-1FF8-D2F4-92FE-E56055D795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1" t="5152" r="27177" b="71095"/>
          <a:stretch/>
        </p:blipFill>
        <p:spPr>
          <a:xfrm>
            <a:off x="5951984" y="5567933"/>
            <a:ext cx="4320480" cy="1243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59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C9BC7-1FF8-D2F4-92FE-E56055D79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66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E80ED-C55E-B9D1-24A5-3226CA9E9291}"/>
              </a:ext>
            </a:extLst>
          </p:cNvPr>
          <p:cNvSpPr/>
          <p:nvPr/>
        </p:nvSpPr>
        <p:spPr bwMode="auto">
          <a:xfrm>
            <a:off x="5273390" y="6090281"/>
            <a:ext cx="340151" cy="293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57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B2897-0264-FBEB-A208-69F2DA49CB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33"/>
          <a:stretch/>
        </p:blipFill>
        <p:spPr>
          <a:xfrm>
            <a:off x="720001" y="1556792"/>
            <a:ext cx="6888167" cy="5256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A1BA4-689E-25CE-8CE0-559FA5D63EDB}"/>
              </a:ext>
            </a:extLst>
          </p:cNvPr>
          <p:cNvSpPr/>
          <p:nvPr/>
        </p:nvSpPr>
        <p:spPr bwMode="auto">
          <a:xfrm>
            <a:off x="6744072" y="2276872"/>
            <a:ext cx="504056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840193"/>
            <a:ext cx="6888167" cy="607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6A278-B668-EB12-4676-81B6916ED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608773-7A06-630E-791A-810B11093C84}"/>
              </a:ext>
            </a:extLst>
          </p:cNvPr>
          <p:cNvSpPr/>
          <p:nvPr/>
        </p:nvSpPr>
        <p:spPr bwMode="auto">
          <a:xfrm>
            <a:off x="7891428" y="2087712"/>
            <a:ext cx="390476" cy="362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60229D-D019-7FA1-D2B8-1086ED519BEE}"/>
              </a:ext>
            </a:extLst>
          </p:cNvPr>
          <p:cNvSpPr/>
          <p:nvPr/>
        </p:nvSpPr>
        <p:spPr bwMode="auto">
          <a:xfrm>
            <a:off x="5224761" y="4004448"/>
            <a:ext cx="371428" cy="352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04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8A7051-45A9-4439-E128-62B2841724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38E483-43D4-2C5F-15FE-08F2AB44F871}"/>
              </a:ext>
            </a:extLst>
          </p:cNvPr>
          <p:cNvSpPr/>
          <p:nvPr/>
        </p:nvSpPr>
        <p:spPr bwMode="auto">
          <a:xfrm>
            <a:off x="9958095" y="3994150"/>
            <a:ext cx="1104762" cy="495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30830-7C3D-8D30-D7FF-3BE547B033F6}"/>
              </a:ext>
            </a:extLst>
          </p:cNvPr>
          <p:cNvSpPr/>
          <p:nvPr/>
        </p:nvSpPr>
        <p:spPr bwMode="auto">
          <a:xfrm>
            <a:off x="6148571" y="4966577"/>
            <a:ext cx="514285" cy="40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56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4FAF3-7DA5-5840-FF96-F7BAF4CDA8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05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6559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8ACDE-4796-D5EA-7318-2E2FE20D2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95515-8B16-767F-0323-A1DEBDD1290E}"/>
              </a:ext>
            </a:extLst>
          </p:cNvPr>
          <p:cNvSpPr/>
          <p:nvPr/>
        </p:nvSpPr>
        <p:spPr bwMode="auto">
          <a:xfrm>
            <a:off x="2586666" y="1988841"/>
            <a:ext cx="106106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42C9FF-1D81-DC6F-0B71-04EB1899797D}"/>
              </a:ext>
            </a:extLst>
          </p:cNvPr>
          <p:cNvSpPr/>
          <p:nvPr/>
        </p:nvSpPr>
        <p:spPr bwMode="auto">
          <a:xfrm>
            <a:off x="6624760" y="2134158"/>
            <a:ext cx="1343447" cy="40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154FAF3-7DA5-5840-FF96-F7BAF4CDA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8" t="63757"/>
          <a:stretch/>
        </p:blipFill>
        <p:spPr>
          <a:xfrm>
            <a:off x="1504836" y="4653136"/>
            <a:ext cx="9182328" cy="208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445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1E13B-315A-360C-88F7-8EF87C8CC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400336" cy="2818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505EEC5-27AC-202D-BB6C-7BFE92BF3A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9" r="17552" b="4814"/>
          <a:stretch/>
        </p:blipFill>
        <p:spPr>
          <a:xfrm>
            <a:off x="2013069" y="3497110"/>
            <a:ext cx="5814198" cy="3244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291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8373B-DA47-622D-4D40-B543547F0A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68488" cy="240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88899-50F4-2BC8-F9B2-35E53EAA8814}"/>
              </a:ext>
            </a:extLst>
          </p:cNvPr>
          <p:cNvSpPr/>
          <p:nvPr/>
        </p:nvSpPr>
        <p:spPr bwMode="auto">
          <a:xfrm>
            <a:off x="2783632" y="1746542"/>
            <a:ext cx="1133333" cy="45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AC7430-81F6-0CF1-CECE-7B11E024BD6E}"/>
              </a:ext>
            </a:extLst>
          </p:cNvPr>
          <p:cNvSpPr/>
          <p:nvPr/>
        </p:nvSpPr>
        <p:spPr bwMode="auto">
          <a:xfrm>
            <a:off x="3461692" y="2591541"/>
            <a:ext cx="4866556" cy="477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505EEC5-27AC-202D-BB6C-7BFE92BF3A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9" r="17552" b="4814"/>
          <a:stretch/>
        </p:blipFill>
        <p:spPr>
          <a:xfrm>
            <a:off x="1343472" y="3174264"/>
            <a:ext cx="6408712" cy="3575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495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4A826-1097-D9BB-9A02-959727E37A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904392" cy="458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A95AA-43E8-2E1E-AEFA-66E2E22F33D3}"/>
              </a:ext>
            </a:extLst>
          </p:cNvPr>
          <p:cNvSpPr/>
          <p:nvPr/>
        </p:nvSpPr>
        <p:spPr bwMode="auto">
          <a:xfrm>
            <a:off x="2167809" y="3056760"/>
            <a:ext cx="6880519" cy="476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AE0BED-4B2E-245B-AE30-F1C9A2F1FC3C}"/>
              </a:ext>
            </a:extLst>
          </p:cNvPr>
          <p:cNvSpPr/>
          <p:nvPr/>
        </p:nvSpPr>
        <p:spPr bwMode="auto">
          <a:xfrm>
            <a:off x="1415480" y="3797179"/>
            <a:ext cx="7632848" cy="495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99A62A1-852C-B0CE-8BB7-CD8092A01355}"/>
              </a:ext>
            </a:extLst>
          </p:cNvPr>
          <p:cNvSpPr/>
          <p:nvPr/>
        </p:nvSpPr>
        <p:spPr bwMode="auto">
          <a:xfrm>
            <a:off x="1343472" y="4601608"/>
            <a:ext cx="771428" cy="438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53001726-6662-B042-A84D-859ACA0AAF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5" r="64224" b="7191"/>
          <a:stretch/>
        </p:blipFill>
        <p:spPr>
          <a:xfrm>
            <a:off x="5663952" y="4423028"/>
            <a:ext cx="3250571" cy="236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004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D49B5-6E0F-6804-58BC-DE8EC14DB4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3254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9C1047-D09A-5F9F-BDDF-29EF580A5334}"/>
              </a:ext>
            </a:extLst>
          </p:cNvPr>
          <p:cNvSpPr/>
          <p:nvPr/>
        </p:nvSpPr>
        <p:spPr bwMode="auto">
          <a:xfrm>
            <a:off x="2817839" y="3429000"/>
            <a:ext cx="80952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DB80B-755B-0F60-882C-28D0CB8A8E03}"/>
              </a:ext>
            </a:extLst>
          </p:cNvPr>
          <p:cNvSpPr/>
          <p:nvPr/>
        </p:nvSpPr>
        <p:spPr bwMode="auto">
          <a:xfrm>
            <a:off x="6384032" y="3465906"/>
            <a:ext cx="2095238" cy="467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3001726-6662-B042-A84D-859ACA0AAF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95" r="64224" b="7191"/>
          <a:stretch/>
        </p:blipFill>
        <p:spPr>
          <a:xfrm>
            <a:off x="4079776" y="4081127"/>
            <a:ext cx="3660108" cy="266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838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2023-11-25T08:28:24Z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