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401" r:id="rId4"/>
    <p:sldId id="400" r:id="rId5"/>
    <p:sldId id="399" r:id="rId6"/>
    <p:sldId id="398" r:id="rId7"/>
    <p:sldId id="397" r:id="rId8"/>
    <p:sldId id="395" r:id="rId9"/>
    <p:sldId id="394" r:id="rId10"/>
    <p:sldId id="392" r:id="rId11"/>
    <p:sldId id="391" r:id="rId12"/>
    <p:sldId id="388" r:id="rId13"/>
    <p:sldId id="387" r:id="rId14"/>
    <p:sldId id="385" r:id="rId15"/>
    <p:sldId id="384" r:id="rId16"/>
    <p:sldId id="382" r:id="rId17"/>
    <p:sldId id="381" r:id="rId18"/>
    <p:sldId id="380" r:id="rId19"/>
    <p:sldId id="379" r:id="rId20"/>
    <p:sldId id="378" r:id="rId21"/>
    <p:sldId id="377" r:id="rId22"/>
    <p:sldId id="374" r:id="rId23"/>
    <p:sldId id="373" r:id="rId24"/>
    <p:sldId id="372" r:id="rId25"/>
    <p:sldId id="371" r:id="rId26"/>
    <p:sldId id="402" r:id="rId27"/>
    <p:sldId id="369" r:id="rId28"/>
    <p:sldId id="368" r:id="rId29"/>
    <p:sldId id="366" r:id="rId30"/>
    <p:sldId id="365" r:id="rId31"/>
    <p:sldId id="364" r:id="rId3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4062" y="2566987"/>
            <a:ext cx="8143875" cy="1724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6B454F-A574-C71C-9EA5-A9D64F5A9F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9181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DDB65D-A8D7-5C6A-368D-CB913F018C11}"/>
              </a:ext>
            </a:extLst>
          </p:cNvPr>
          <p:cNvSpPr/>
          <p:nvPr/>
        </p:nvSpPr>
        <p:spPr bwMode="auto">
          <a:xfrm>
            <a:off x="6790157" y="1698101"/>
            <a:ext cx="469750" cy="2501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9621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11FD27-285E-8476-1A16-EBA35C830C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16698A7-DCB0-5DEA-653F-A957303F0F2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861048"/>
            <a:ext cx="10800000" cy="6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3A2D432E-F631-7CC9-28E7-6C78A806306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77" r="48889" b="6247"/>
          <a:stretch/>
        </p:blipFill>
        <p:spPr>
          <a:xfrm>
            <a:off x="3503712" y="4511061"/>
            <a:ext cx="4104456" cy="2302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96298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5C8F4B-D3F0-D057-6A20-4FA05C4CAB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629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C074F2-8C87-5118-5589-AD8740A4F23A}"/>
              </a:ext>
            </a:extLst>
          </p:cNvPr>
          <p:cNvSpPr/>
          <p:nvPr/>
        </p:nvSpPr>
        <p:spPr bwMode="auto">
          <a:xfrm>
            <a:off x="6993726" y="1940000"/>
            <a:ext cx="895104" cy="376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3C3515E-053D-3488-B270-AAFB2429DB2F}"/>
              </a:ext>
            </a:extLst>
          </p:cNvPr>
          <p:cNvSpPr/>
          <p:nvPr/>
        </p:nvSpPr>
        <p:spPr bwMode="auto">
          <a:xfrm>
            <a:off x="6985734" y="3556000"/>
            <a:ext cx="895104" cy="40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613D0A7-14CB-551B-A848-876AE2448FAF}"/>
              </a:ext>
            </a:extLst>
          </p:cNvPr>
          <p:cNvSpPr/>
          <p:nvPr/>
        </p:nvSpPr>
        <p:spPr bwMode="auto">
          <a:xfrm>
            <a:off x="3143672" y="5188000"/>
            <a:ext cx="948954" cy="40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766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g_16777215">
            <a:extLst>
              <a:ext uri="{FF2B5EF4-FFF2-40B4-BE49-F238E27FC236}">
                <a16:creationId xmlns:a16="http://schemas.microsoft.com/office/drawing/2014/main" id="{B1C8549E-8AE2-BB72-6FC4-079C49E0C6A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08" t="7375" r="25553" b="56835"/>
          <a:stretch/>
        </p:blipFill>
        <p:spPr>
          <a:xfrm>
            <a:off x="2591312" y="4509120"/>
            <a:ext cx="4608512" cy="1110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9A7194BF-46E7-1589-DE10-E9C45E77D52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7536240" cy="3991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6CEC8F-94A1-94E4-8626-0B0B152F73F3}"/>
              </a:ext>
            </a:extLst>
          </p:cNvPr>
          <p:cNvSpPr/>
          <p:nvPr/>
        </p:nvSpPr>
        <p:spPr bwMode="auto">
          <a:xfrm>
            <a:off x="7392144" y="4279977"/>
            <a:ext cx="505298" cy="4582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1C8549E-8AE2-BB72-6FC4-079C49E0C6A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900" b="10311"/>
          <a:stretch/>
        </p:blipFill>
        <p:spPr>
          <a:xfrm>
            <a:off x="1127448" y="5749724"/>
            <a:ext cx="7536240" cy="1004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7089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41922D-ED4C-017D-26F3-3578CBDBCC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24471" cy="5147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45FE1D-A9C2-F5C3-6B18-84FD544DEC23}"/>
              </a:ext>
            </a:extLst>
          </p:cNvPr>
          <p:cNvSpPr/>
          <p:nvPr/>
        </p:nvSpPr>
        <p:spPr bwMode="auto">
          <a:xfrm>
            <a:off x="9120336" y="5301208"/>
            <a:ext cx="72008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AC06C25-0197-57A1-9BFB-95E5542B5FA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38" r="84893" b="9123"/>
          <a:stretch/>
        </p:blipFill>
        <p:spPr>
          <a:xfrm>
            <a:off x="10488488" y="1196752"/>
            <a:ext cx="1440160" cy="3686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6295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C4F0AA-D48A-C677-E528-08083EDE5F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81042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B0FF36-BF0A-0E6A-5133-2250A14359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30383" cy="4957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00EAE3-D0C4-BE06-AF60-38CBB6EF468B}"/>
              </a:ext>
            </a:extLst>
          </p:cNvPr>
          <p:cNvSpPr/>
          <p:nvPr/>
        </p:nvSpPr>
        <p:spPr bwMode="auto">
          <a:xfrm>
            <a:off x="8544272" y="2708920"/>
            <a:ext cx="936000" cy="38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AC06C25-0197-57A1-9BFB-95E5542B5FA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41" r="39555" b="9123"/>
          <a:stretch/>
        </p:blipFill>
        <p:spPr>
          <a:xfrm>
            <a:off x="9874071" y="1249420"/>
            <a:ext cx="2130274" cy="3303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03557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3477EB-00E2-8224-8DE0-79EABEDB31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6620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3D9779-A28B-D60B-72A0-9E3CEA464F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61911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BCD322-B9FE-FCF4-E83D-0F5C0B59A7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939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1CEE59-99BF-A9D4-140B-97C85CD0D372}"/>
              </a:ext>
            </a:extLst>
          </p:cNvPr>
          <p:cNvSpPr/>
          <p:nvPr/>
        </p:nvSpPr>
        <p:spPr bwMode="auto">
          <a:xfrm>
            <a:off x="9409415" y="2083254"/>
            <a:ext cx="712550" cy="379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761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25E505-2ADF-0790-85F4-13E5A6E5B2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926D130-B7BD-D283-A63F-797178A886E3}"/>
              </a:ext>
            </a:extLst>
          </p:cNvPr>
          <p:cNvSpPr/>
          <p:nvPr/>
        </p:nvSpPr>
        <p:spPr bwMode="auto">
          <a:xfrm>
            <a:off x="4481904" y="3496763"/>
            <a:ext cx="4180952" cy="4858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D29C12A-DAA2-A51F-1120-1D801E28CE3C}"/>
              </a:ext>
            </a:extLst>
          </p:cNvPr>
          <p:cNvSpPr/>
          <p:nvPr/>
        </p:nvSpPr>
        <p:spPr bwMode="auto">
          <a:xfrm>
            <a:off x="9453333" y="4363758"/>
            <a:ext cx="1179171" cy="495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DE3BFCE-AD9E-67AD-17C4-25856FA3AECC}"/>
              </a:ext>
            </a:extLst>
          </p:cNvPr>
          <p:cNvSpPr/>
          <p:nvPr/>
        </p:nvSpPr>
        <p:spPr bwMode="auto">
          <a:xfrm>
            <a:off x="6881904" y="5249807"/>
            <a:ext cx="2133333" cy="4477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D85A9C-B7C2-2E1B-9520-A510F5ADA2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05ADC6-BBF0-CD42-8DC7-06FE50C3846B}"/>
              </a:ext>
            </a:extLst>
          </p:cNvPr>
          <p:cNvSpPr/>
          <p:nvPr/>
        </p:nvSpPr>
        <p:spPr bwMode="auto">
          <a:xfrm>
            <a:off x="10358095" y="3058719"/>
            <a:ext cx="419047" cy="3716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71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62415C-65A1-092F-EC95-2BA99BD4BF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84512" cy="591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706D1A7-1800-6995-C22F-4C65F18564A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44824"/>
            <a:ext cx="9984512" cy="3202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FC713818-77D7-478B-C888-237A20C7069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46" r="66891" b="7727"/>
          <a:stretch/>
        </p:blipFill>
        <p:spPr>
          <a:xfrm>
            <a:off x="9444189" y="2924944"/>
            <a:ext cx="2520646" cy="3096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79514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466459-186D-8420-F03C-02826A99D6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72997"/>
            <a:ext cx="8760376" cy="3796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7EE82C-83A1-7099-DB09-9994F6150F16}"/>
              </a:ext>
            </a:extLst>
          </p:cNvPr>
          <p:cNvSpPr/>
          <p:nvPr/>
        </p:nvSpPr>
        <p:spPr bwMode="auto">
          <a:xfrm>
            <a:off x="8256240" y="4210097"/>
            <a:ext cx="900000" cy="3907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C713818-77D7-478B-C888-237A20C7069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11" t="8542" r="20885" b="7727"/>
          <a:stretch/>
        </p:blipFill>
        <p:spPr>
          <a:xfrm>
            <a:off x="9480376" y="1072997"/>
            <a:ext cx="2509680" cy="3137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98046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5E5A23-0D82-69FE-999D-8C27853C24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160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58720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ECD7FD-485C-9007-3E81-1EF2A3383E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680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AAE0F60-C1AA-017D-BC47-2F58EDD9072F}"/>
              </a:ext>
            </a:extLst>
          </p:cNvPr>
          <p:cNvSpPr/>
          <p:nvPr/>
        </p:nvSpPr>
        <p:spPr bwMode="auto">
          <a:xfrm>
            <a:off x="5581944" y="4626968"/>
            <a:ext cx="1685474" cy="346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578B7B5-0EF7-8017-7F0F-3900E3E2D134}"/>
              </a:ext>
            </a:extLst>
          </p:cNvPr>
          <p:cNvSpPr/>
          <p:nvPr/>
        </p:nvSpPr>
        <p:spPr bwMode="auto">
          <a:xfrm>
            <a:off x="7512316" y="5347869"/>
            <a:ext cx="815932" cy="338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3657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7EB469-75F9-97E7-BCD2-E3F833D1DC1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158"/>
          <a:stretch/>
        </p:blipFill>
        <p:spPr>
          <a:xfrm>
            <a:off x="720000" y="972000"/>
            <a:ext cx="10800000" cy="3537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19216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7EB469-75F9-97E7-BCD2-E3F833D1DC1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06" t="84180"/>
          <a:stretch/>
        </p:blipFill>
        <p:spPr>
          <a:xfrm>
            <a:off x="720000" y="1031093"/>
            <a:ext cx="10032512" cy="718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9130FE-3158-6E53-DA74-296312226CE4}"/>
              </a:ext>
            </a:extLst>
          </p:cNvPr>
          <p:cNvSpPr/>
          <p:nvPr/>
        </p:nvSpPr>
        <p:spPr bwMode="auto">
          <a:xfrm>
            <a:off x="5159896" y="1031093"/>
            <a:ext cx="1872208" cy="5977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BAB3080-10F2-FBA4-0BAA-94A873EE4C6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81305"/>
            <a:ext cx="10800000" cy="4183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39130FE-3158-6E53-DA74-296312226CE4}"/>
              </a:ext>
            </a:extLst>
          </p:cNvPr>
          <p:cNvSpPr/>
          <p:nvPr/>
        </p:nvSpPr>
        <p:spPr bwMode="auto">
          <a:xfrm>
            <a:off x="750580" y="2996952"/>
            <a:ext cx="2897148" cy="5977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95799" y="2996952"/>
            <a:ext cx="3024337" cy="323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43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3108E1-9C49-8FFE-5A37-1C0F9CC86E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934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7F6EBA-D7E7-996B-FDEE-08CAB0A4972F}"/>
              </a:ext>
            </a:extLst>
          </p:cNvPr>
          <p:cNvSpPr/>
          <p:nvPr/>
        </p:nvSpPr>
        <p:spPr bwMode="auto">
          <a:xfrm>
            <a:off x="4209024" y="5183891"/>
            <a:ext cx="1598944" cy="4410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1BE9C6B-B482-920E-7218-E9E4F3B770CD}"/>
              </a:ext>
            </a:extLst>
          </p:cNvPr>
          <p:cNvSpPr/>
          <p:nvPr/>
        </p:nvSpPr>
        <p:spPr bwMode="auto">
          <a:xfrm>
            <a:off x="2680417" y="6066054"/>
            <a:ext cx="449082" cy="32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3803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CF9676-5E24-103A-E883-456CFF8E5D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514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3990BC-1A18-F3AD-10A0-3B3E32A3DFC8}"/>
              </a:ext>
            </a:extLst>
          </p:cNvPr>
          <p:cNvSpPr/>
          <p:nvPr/>
        </p:nvSpPr>
        <p:spPr bwMode="auto">
          <a:xfrm>
            <a:off x="6252264" y="5952653"/>
            <a:ext cx="286460" cy="358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91ABFC8-DE02-085D-D20F-9F084D401F9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466" r="76892" b="5147"/>
          <a:stretch/>
        </p:blipFill>
        <p:spPr>
          <a:xfrm>
            <a:off x="9710063" y="3573016"/>
            <a:ext cx="2322745" cy="30828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6995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809173-0D15-53C3-9388-1149A1D997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C8AC2FA-118E-0452-2243-42E30FB9C8C0}"/>
              </a:ext>
            </a:extLst>
          </p:cNvPr>
          <p:cNvSpPr/>
          <p:nvPr/>
        </p:nvSpPr>
        <p:spPr bwMode="auto">
          <a:xfrm>
            <a:off x="1491428" y="2940115"/>
            <a:ext cx="3476190" cy="410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891ABFC8-DE02-085D-D20F-9F084D401F9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75" t="4843" r="35554" b="5146"/>
          <a:stretch/>
        </p:blipFill>
        <p:spPr>
          <a:xfrm>
            <a:off x="5375920" y="2780928"/>
            <a:ext cx="3816424" cy="38164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7928" y="2791530"/>
            <a:ext cx="3744416" cy="3455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1963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ABDC61-F0D7-4538-F9F5-9B8117E84D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E400B9-C523-8B7E-4175-EEA1C1D708D7}"/>
              </a:ext>
            </a:extLst>
          </p:cNvPr>
          <p:cNvSpPr/>
          <p:nvPr/>
        </p:nvSpPr>
        <p:spPr bwMode="auto">
          <a:xfrm>
            <a:off x="5072380" y="972001"/>
            <a:ext cx="1023620" cy="584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10352C3-9E66-737B-0DC2-27B55B585994}"/>
              </a:ext>
            </a:extLst>
          </p:cNvPr>
          <p:cNvSpPr/>
          <p:nvPr/>
        </p:nvSpPr>
        <p:spPr bwMode="auto">
          <a:xfrm>
            <a:off x="7536160" y="1086285"/>
            <a:ext cx="993363" cy="4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BBEBAD9-8FCF-A7F8-96F1-2602D30CEDD0}"/>
              </a:ext>
            </a:extLst>
          </p:cNvPr>
          <p:cNvSpPr/>
          <p:nvPr/>
        </p:nvSpPr>
        <p:spPr bwMode="auto">
          <a:xfrm>
            <a:off x="10243809" y="1076761"/>
            <a:ext cx="533333" cy="485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5DEC40D-08F9-D1F6-4A12-4B9167C79927}"/>
              </a:ext>
            </a:extLst>
          </p:cNvPr>
          <p:cNvSpPr/>
          <p:nvPr/>
        </p:nvSpPr>
        <p:spPr bwMode="auto">
          <a:xfrm>
            <a:off x="1558095" y="1972000"/>
            <a:ext cx="942857" cy="4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022B2CC-9866-BDAD-2600-B5C8682BE175}"/>
              </a:ext>
            </a:extLst>
          </p:cNvPr>
          <p:cNvSpPr/>
          <p:nvPr/>
        </p:nvSpPr>
        <p:spPr bwMode="auto">
          <a:xfrm>
            <a:off x="8196190" y="2829142"/>
            <a:ext cx="1066666" cy="4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85457C4-A499-2253-8BCC-2ADC9DF97644}"/>
              </a:ext>
            </a:extLst>
          </p:cNvPr>
          <p:cNvSpPr/>
          <p:nvPr/>
        </p:nvSpPr>
        <p:spPr bwMode="auto">
          <a:xfrm>
            <a:off x="7405714" y="3676761"/>
            <a:ext cx="1057142" cy="514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55CF42B-E936-863B-4B05-081B7277ABB0}"/>
              </a:ext>
            </a:extLst>
          </p:cNvPr>
          <p:cNvSpPr/>
          <p:nvPr/>
        </p:nvSpPr>
        <p:spPr bwMode="auto">
          <a:xfrm>
            <a:off x="2624761" y="4562476"/>
            <a:ext cx="2619047" cy="495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399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2730AA-5986-24A9-E096-E1543E4BFD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BDEF36-8886-8539-FB08-FE623BBA6DA9}"/>
              </a:ext>
            </a:extLst>
          </p:cNvPr>
          <p:cNvSpPr/>
          <p:nvPr/>
        </p:nvSpPr>
        <p:spPr bwMode="auto">
          <a:xfrm>
            <a:off x="2024760" y="1988840"/>
            <a:ext cx="1118911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1497CD1-6601-3B83-1902-2FC02C2FB83A}"/>
              </a:ext>
            </a:extLst>
          </p:cNvPr>
          <p:cNvSpPr/>
          <p:nvPr/>
        </p:nvSpPr>
        <p:spPr bwMode="auto">
          <a:xfrm>
            <a:off x="4720000" y="2024462"/>
            <a:ext cx="1047619" cy="4783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891ABFC8-DE02-085D-D20F-9F084D401F9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75" t="4843" r="35554" b="5146"/>
          <a:stretch/>
        </p:blipFill>
        <p:spPr>
          <a:xfrm>
            <a:off x="4007768" y="2780928"/>
            <a:ext cx="3816424" cy="38164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5288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C5A83A-5953-0AF2-41C8-EC975C6697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987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A7E823B-A774-D9D5-6C3E-9159CAEE2C77}"/>
              </a:ext>
            </a:extLst>
          </p:cNvPr>
          <p:cNvSpPr/>
          <p:nvPr/>
        </p:nvSpPr>
        <p:spPr bwMode="auto">
          <a:xfrm>
            <a:off x="7536160" y="3501008"/>
            <a:ext cx="1011669" cy="538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06C11F6-2C41-E236-24D1-D22F8EA18531}"/>
              </a:ext>
            </a:extLst>
          </p:cNvPr>
          <p:cNvSpPr/>
          <p:nvPr/>
        </p:nvSpPr>
        <p:spPr bwMode="auto">
          <a:xfrm>
            <a:off x="8868423" y="5287541"/>
            <a:ext cx="997402" cy="419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2CEEA3F-51CD-6D1B-DB88-9313EB35CA71}"/>
              </a:ext>
            </a:extLst>
          </p:cNvPr>
          <p:cNvSpPr/>
          <p:nvPr/>
        </p:nvSpPr>
        <p:spPr bwMode="auto">
          <a:xfrm>
            <a:off x="1485862" y="6143517"/>
            <a:ext cx="952875" cy="401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891ABFC8-DE02-085D-D20F-9F084D401F9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13" t="28123" r="8884" b="3594"/>
          <a:stretch/>
        </p:blipFill>
        <p:spPr>
          <a:xfrm>
            <a:off x="9984432" y="1916832"/>
            <a:ext cx="2101104" cy="2568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30507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797624-524E-4DF3-4D22-73CDD4794E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047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84FDB0-D3A4-42A3-13F1-35CA3ED4DABA}"/>
              </a:ext>
            </a:extLst>
          </p:cNvPr>
          <p:cNvSpPr/>
          <p:nvPr/>
        </p:nvSpPr>
        <p:spPr bwMode="auto">
          <a:xfrm>
            <a:off x="7082204" y="1854000"/>
            <a:ext cx="2182148" cy="46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B4B4CC5-0152-0450-01B2-FA3633ABE3C2}"/>
              </a:ext>
            </a:extLst>
          </p:cNvPr>
          <p:cNvSpPr/>
          <p:nvPr/>
        </p:nvSpPr>
        <p:spPr bwMode="auto">
          <a:xfrm>
            <a:off x="8989966" y="4392000"/>
            <a:ext cx="1007874" cy="333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3137FC0-1DD7-D26D-8FCF-0349B67CCB69}"/>
              </a:ext>
            </a:extLst>
          </p:cNvPr>
          <p:cNvSpPr/>
          <p:nvPr/>
        </p:nvSpPr>
        <p:spPr bwMode="auto">
          <a:xfrm>
            <a:off x="8684004" y="5985000"/>
            <a:ext cx="980877" cy="46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958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4C52DF-1710-0366-BE45-88A0B86EA2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4F9129-4ED0-08EF-64A2-8C0BFEB0B97E}"/>
              </a:ext>
            </a:extLst>
          </p:cNvPr>
          <p:cNvSpPr/>
          <p:nvPr/>
        </p:nvSpPr>
        <p:spPr bwMode="auto">
          <a:xfrm>
            <a:off x="5158095" y="1925623"/>
            <a:ext cx="2676190" cy="467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BE53688-716D-6F71-54B8-D57A5106EB86}"/>
              </a:ext>
            </a:extLst>
          </p:cNvPr>
          <p:cNvSpPr/>
          <p:nvPr/>
        </p:nvSpPr>
        <p:spPr bwMode="auto">
          <a:xfrm>
            <a:off x="10377142" y="3737507"/>
            <a:ext cx="876190" cy="3623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A758ADB-720B-C5FE-61D4-F2F8DCEE57DA}"/>
              </a:ext>
            </a:extLst>
          </p:cNvPr>
          <p:cNvSpPr/>
          <p:nvPr/>
        </p:nvSpPr>
        <p:spPr bwMode="auto">
          <a:xfrm>
            <a:off x="7300952" y="4548086"/>
            <a:ext cx="2142857" cy="448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B5C3467-7E86-E28E-71CF-CAC170392E7E}"/>
              </a:ext>
            </a:extLst>
          </p:cNvPr>
          <p:cNvSpPr/>
          <p:nvPr/>
        </p:nvSpPr>
        <p:spPr bwMode="auto">
          <a:xfrm>
            <a:off x="2034285" y="4719739"/>
            <a:ext cx="742857" cy="352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B31AF2B-B076-E50A-7E34-7CECDFBB7FF7}"/>
              </a:ext>
            </a:extLst>
          </p:cNvPr>
          <p:cNvSpPr/>
          <p:nvPr/>
        </p:nvSpPr>
        <p:spPr bwMode="auto">
          <a:xfrm>
            <a:off x="5805714" y="5415884"/>
            <a:ext cx="1082374" cy="448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8801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B3353E-80B4-862E-D3EA-5032B333E8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829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242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79C0A4-2336-0797-E239-0A7952F669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008503B-32BD-2FEC-360C-6F1CDF32103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23"/>
          <a:stretch/>
        </p:blipFill>
        <p:spPr>
          <a:xfrm>
            <a:off x="720000" y="3068960"/>
            <a:ext cx="10800000" cy="1935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10878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84E3C6-FE5D-CDBB-3CFF-B475650D77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944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77B0400-A744-FC83-CCA7-CF477DA1FE70}"/>
              </a:ext>
            </a:extLst>
          </p:cNvPr>
          <p:cNvSpPr/>
          <p:nvPr/>
        </p:nvSpPr>
        <p:spPr bwMode="auto">
          <a:xfrm>
            <a:off x="7723335" y="6091226"/>
            <a:ext cx="348078" cy="355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8372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B23355-B1BD-2383-7689-85E69AF604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FE4A33-3307-A7F9-211A-ABDD10E6D2AD}"/>
              </a:ext>
            </a:extLst>
          </p:cNvPr>
          <p:cNvSpPr/>
          <p:nvPr/>
        </p:nvSpPr>
        <p:spPr bwMode="auto">
          <a:xfrm>
            <a:off x="9700952" y="4102152"/>
            <a:ext cx="485714" cy="486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C02D5A3-F2E3-0F1E-A542-767126DE490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93" r="52889" b="8577"/>
          <a:stretch/>
        </p:blipFill>
        <p:spPr>
          <a:xfrm>
            <a:off x="4143746" y="3789040"/>
            <a:ext cx="4223872" cy="2929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52906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8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38</cp:revision>
  <dcterms:created xsi:type="dcterms:W3CDTF">2015-09-16T06:52:26Z</dcterms:created>
  <dcterms:modified xsi:type="dcterms:W3CDTF">2023-11-25T07:14:21Z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