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419" r:id="rId4"/>
    <p:sldId id="418" r:id="rId5"/>
    <p:sldId id="417" r:id="rId6"/>
    <p:sldId id="416" r:id="rId7"/>
    <p:sldId id="415" r:id="rId8"/>
    <p:sldId id="414" r:id="rId9"/>
    <p:sldId id="412" r:id="rId10"/>
    <p:sldId id="420" r:id="rId11"/>
    <p:sldId id="410" r:id="rId12"/>
    <p:sldId id="409" r:id="rId13"/>
    <p:sldId id="408" r:id="rId14"/>
    <p:sldId id="407" r:id="rId15"/>
    <p:sldId id="406" r:id="rId16"/>
    <p:sldId id="405" r:id="rId17"/>
    <p:sldId id="404" r:id="rId18"/>
    <p:sldId id="403" r:id="rId19"/>
    <p:sldId id="402" r:id="rId20"/>
    <p:sldId id="401" r:id="rId21"/>
    <p:sldId id="400" r:id="rId22"/>
    <p:sldId id="398" r:id="rId23"/>
    <p:sldId id="397" r:id="rId24"/>
    <p:sldId id="396" r:id="rId25"/>
    <p:sldId id="394" r:id="rId26"/>
    <p:sldId id="393" r:id="rId27"/>
    <p:sldId id="392" r:id="rId28"/>
    <p:sldId id="391" r:id="rId29"/>
    <p:sldId id="421" r:id="rId30"/>
    <p:sldId id="390" r:id="rId31"/>
    <p:sldId id="389" r:id="rId32"/>
    <p:sldId id="388" r:id="rId33"/>
    <p:sldId id="387" r:id="rId34"/>
    <p:sldId id="386" r:id="rId35"/>
    <p:sldId id="385" r:id="rId36"/>
    <p:sldId id="384" r:id="rId37"/>
    <p:sldId id="383" r:id="rId38"/>
    <p:sldId id="382" r:id="rId39"/>
    <p:sldId id="380" r:id="rId40"/>
    <p:sldId id="379" r:id="rId41"/>
    <p:sldId id="378" r:id="rId42"/>
    <p:sldId id="376" r:id="rId43"/>
    <p:sldId id="374" r:id="rId44"/>
    <p:sldId id="373" r:id="rId45"/>
    <p:sldId id="372" r:id="rId46"/>
    <p:sldId id="371" r:id="rId47"/>
    <p:sldId id="370" r:id="rId48"/>
    <p:sldId id="369" r:id="rId49"/>
    <p:sldId id="367" r:id="rId50"/>
    <p:sldId id="366" r:id="rId51"/>
    <p:sldId id="365" r:id="rId52"/>
    <p:sldId id="364" r:id="rId5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94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3294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png"/><Relationship Id="rId4" Type="http://schemas.openxmlformats.org/officeDocument/2006/relationships/image" Target="../media/image46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3095598"/>
            <a:ext cx="11089232" cy="6668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3154A5-FC23-7102-7156-3B3DA22509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0" t="69890"/>
          <a:stretch/>
        </p:blipFill>
        <p:spPr>
          <a:xfrm>
            <a:off x="623392" y="1052736"/>
            <a:ext cx="10320544" cy="1587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C96A7D9-0DE2-0315-8019-FFB78A95BAD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84" r="677" b="5738"/>
          <a:stretch/>
        </p:blipFill>
        <p:spPr>
          <a:xfrm>
            <a:off x="983432" y="2780928"/>
            <a:ext cx="9733718" cy="3528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53436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1BE55D-6F04-7294-3477-FC8064FC06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F58475-53A0-D356-F80B-EE32F4DFB8BA}"/>
              </a:ext>
            </a:extLst>
          </p:cNvPr>
          <p:cNvSpPr/>
          <p:nvPr/>
        </p:nvSpPr>
        <p:spPr bwMode="auto">
          <a:xfrm>
            <a:off x="6491428" y="2012041"/>
            <a:ext cx="514285" cy="400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717033-BBAF-3D10-ACF7-83A7421C0BAC}"/>
              </a:ext>
            </a:extLst>
          </p:cNvPr>
          <p:cNvSpPr/>
          <p:nvPr/>
        </p:nvSpPr>
        <p:spPr bwMode="auto">
          <a:xfrm>
            <a:off x="4443809" y="3853583"/>
            <a:ext cx="485714" cy="419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39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9C6EE2-92A0-2CDF-388F-47853F8CE9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1B83B7-70AC-4E39-6DB3-6651D408DB40}"/>
              </a:ext>
            </a:extLst>
          </p:cNvPr>
          <p:cNvSpPr/>
          <p:nvPr/>
        </p:nvSpPr>
        <p:spPr bwMode="auto">
          <a:xfrm>
            <a:off x="2100952" y="2897733"/>
            <a:ext cx="466666" cy="429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59A0E4-1420-6171-248F-31461863CBBF}"/>
              </a:ext>
            </a:extLst>
          </p:cNvPr>
          <p:cNvSpPr/>
          <p:nvPr/>
        </p:nvSpPr>
        <p:spPr bwMode="auto">
          <a:xfrm>
            <a:off x="8400256" y="3717032"/>
            <a:ext cx="2329267" cy="582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03FC14-E176-F9EE-EF2F-C5689665250D}"/>
              </a:ext>
            </a:extLst>
          </p:cNvPr>
          <p:cNvSpPr/>
          <p:nvPr/>
        </p:nvSpPr>
        <p:spPr bwMode="auto">
          <a:xfrm>
            <a:off x="1491428" y="4728133"/>
            <a:ext cx="1600000" cy="47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348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54B9C6-A57A-39AF-317D-D7A6A903A9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450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69147F-6928-A71D-28BB-03479360B0E0}"/>
              </a:ext>
            </a:extLst>
          </p:cNvPr>
          <p:cNvSpPr/>
          <p:nvPr/>
        </p:nvSpPr>
        <p:spPr bwMode="auto">
          <a:xfrm>
            <a:off x="3093626" y="5382471"/>
            <a:ext cx="1296075" cy="384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D3BB1A-878E-BF5A-143B-B209B51D6510}"/>
              </a:ext>
            </a:extLst>
          </p:cNvPr>
          <p:cNvSpPr/>
          <p:nvPr/>
        </p:nvSpPr>
        <p:spPr bwMode="auto">
          <a:xfrm>
            <a:off x="2196923" y="6159015"/>
            <a:ext cx="640502" cy="309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12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BAD979-ED8A-29F3-4029-18ECF511E0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9D1D0B-5184-8E9C-1379-A119E688162A}"/>
              </a:ext>
            </a:extLst>
          </p:cNvPr>
          <p:cNvSpPr/>
          <p:nvPr/>
        </p:nvSpPr>
        <p:spPr bwMode="auto">
          <a:xfrm>
            <a:off x="4215238" y="2939941"/>
            <a:ext cx="2104761" cy="468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989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D50D96-C29A-BD89-330C-AA4CF54E0E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624472" cy="3821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48858B1-14C9-35C0-5A42-8390241F43D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14" t="45156" r="5978" b="8589"/>
          <a:stretch/>
        </p:blipFill>
        <p:spPr>
          <a:xfrm>
            <a:off x="4511824" y="4149080"/>
            <a:ext cx="3744416" cy="2664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2331C1-9737-782E-C521-DE2012199294}"/>
              </a:ext>
            </a:extLst>
          </p:cNvPr>
          <p:cNvSpPr/>
          <p:nvPr/>
        </p:nvSpPr>
        <p:spPr bwMode="auto">
          <a:xfrm>
            <a:off x="4439816" y="4293096"/>
            <a:ext cx="360040" cy="418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201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8858B1-14C9-35C0-5A42-8390241F43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129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2331C1-9737-782E-C521-DE2012199294}"/>
              </a:ext>
            </a:extLst>
          </p:cNvPr>
          <p:cNvSpPr/>
          <p:nvPr/>
        </p:nvSpPr>
        <p:spPr bwMode="auto">
          <a:xfrm>
            <a:off x="683622" y="6158729"/>
            <a:ext cx="5811292" cy="418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319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5919E5-8511-994F-5E53-99A7B4EAB3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19830"/>
            <a:ext cx="10800000" cy="23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9" name="img_16777215">
            <a:extLst>
              <a:ext uri="{FF2B5EF4-FFF2-40B4-BE49-F238E27FC236}">
                <a16:creationId xmlns:a16="http://schemas.microsoft.com/office/drawing/2014/main" id="{948858B1-14C9-35C0-5A42-8390241F43D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661" r="42661"/>
          <a:stretch/>
        </p:blipFill>
        <p:spPr>
          <a:xfrm>
            <a:off x="720000" y="980728"/>
            <a:ext cx="6192689" cy="744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A968D9F-0050-8526-8F1B-FF44E24A5E0C}"/>
              </a:ext>
            </a:extLst>
          </p:cNvPr>
          <p:cNvSpPr/>
          <p:nvPr/>
        </p:nvSpPr>
        <p:spPr bwMode="auto">
          <a:xfrm>
            <a:off x="722946" y="1127227"/>
            <a:ext cx="6093134" cy="592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BA968D9F-0050-8526-8F1B-FF44E24A5E0C}"/>
              </a:ext>
            </a:extLst>
          </p:cNvPr>
          <p:cNvSpPr/>
          <p:nvPr/>
        </p:nvSpPr>
        <p:spPr bwMode="auto">
          <a:xfrm>
            <a:off x="719999" y="1866328"/>
            <a:ext cx="6192689" cy="592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BA968D9F-0050-8526-8F1B-FF44E24A5E0C}"/>
              </a:ext>
            </a:extLst>
          </p:cNvPr>
          <p:cNvSpPr/>
          <p:nvPr/>
        </p:nvSpPr>
        <p:spPr bwMode="auto">
          <a:xfrm>
            <a:off x="719999" y="2780928"/>
            <a:ext cx="8976401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732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48C75E-93D6-FF44-E40E-8DBC4E510D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97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E20DC2-0003-FE34-F9AD-5A98B2114882}"/>
              </a:ext>
            </a:extLst>
          </p:cNvPr>
          <p:cNvSpPr/>
          <p:nvPr/>
        </p:nvSpPr>
        <p:spPr bwMode="auto">
          <a:xfrm>
            <a:off x="683034" y="1064455"/>
            <a:ext cx="5720446" cy="416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CA5989-0B68-89CF-563B-77C73C5A259B}"/>
              </a:ext>
            </a:extLst>
          </p:cNvPr>
          <p:cNvSpPr/>
          <p:nvPr/>
        </p:nvSpPr>
        <p:spPr bwMode="auto">
          <a:xfrm>
            <a:off x="683034" y="1841086"/>
            <a:ext cx="6421078" cy="434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0B2C86B-D2A7-5FF9-7AB8-D8E13F33E350}"/>
              </a:ext>
            </a:extLst>
          </p:cNvPr>
          <p:cNvSpPr/>
          <p:nvPr/>
        </p:nvSpPr>
        <p:spPr bwMode="auto">
          <a:xfrm>
            <a:off x="840138" y="2636206"/>
            <a:ext cx="9144294" cy="869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7926E3A-9B0F-8E75-39C8-35479CF3F892}"/>
              </a:ext>
            </a:extLst>
          </p:cNvPr>
          <p:cNvSpPr/>
          <p:nvPr/>
        </p:nvSpPr>
        <p:spPr bwMode="auto">
          <a:xfrm>
            <a:off x="812414" y="3921341"/>
            <a:ext cx="9324605" cy="434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CE11823-1AC4-8E95-B62F-7336956778B2}"/>
              </a:ext>
            </a:extLst>
          </p:cNvPr>
          <p:cNvSpPr/>
          <p:nvPr/>
        </p:nvSpPr>
        <p:spPr bwMode="auto">
          <a:xfrm>
            <a:off x="720000" y="4653136"/>
            <a:ext cx="9624472" cy="488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1A4F780-8FC2-7C9B-2B14-2A8A4E01D0D1}"/>
              </a:ext>
            </a:extLst>
          </p:cNvPr>
          <p:cNvSpPr/>
          <p:nvPr/>
        </p:nvSpPr>
        <p:spPr bwMode="auto">
          <a:xfrm>
            <a:off x="803172" y="5439011"/>
            <a:ext cx="7093028" cy="1015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35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3" grpId="0" animBg="1"/>
      <p:bldP spid="15" grpId="0" animBg="1"/>
      <p:bldP spid="2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EA307C-4947-2365-89BB-9CAA45E6C9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972000"/>
            <a:ext cx="9505233" cy="4689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CFC671F-B121-A30E-1B11-91C12A18722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47" t="4576" r="5551" b="16262"/>
          <a:stretch/>
        </p:blipFill>
        <p:spPr>
          <a:xfrm>
            <a:off x="10128448" y="1772816"/>
            <a:ext cx="1966475" cy="3539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70124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F4E33F-9030-47B1-F310-93D320D7F1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60376" cy="4101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7BE93DC7-F8A0-69BE-367C-E06FF198BBC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13" r="5550" b="2800"/>
          <a:stretch/>
        </p:blipFill>
        <p:spPr>
          <a:xfrm>
            <a:off x="9480376" y="2564904"/>
            <a:ext cx="2448272" cy="3183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813C38-0971-B21D-A674-FAFBD25CF2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3177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FC671F-B121-A30E-1B11-91C12A18722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98"/>
          <a:stretch/>
        </p:blipFill>
        <p:spPr>
          <a:xfrm>
            <a:off x="720000" y="836712"/>
            <a:ext cx="10800000" cy="4695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7750C4-4EC4-991F-B6EF-DFE6D9ADB567}"/>
              </a:ext>
            </a:extLst>
          </p:cNvPr>
          <p:cNvSpPr/>
          <p:nvPr/>
        </p:nvSpPr>
        <p:spPr bwMode="auto">
          <a:xfrm>
            <a:off x="805714" y="935437"/>
            <a:ext cx="3428570" cy="410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3634DA-FF7B-719B-9DBA-F2AF8702F554}"/>
              </a:ext>
            </a:extLst>
          </p:cNvPr>
          <p:cNvSpPr/>
          <p:nvPr/>
        </p:nvSpPr>
        <p:spPr bwMode="auto">
          <a:xfrm>
            <a:off x="720000" y="1784307"/>
            <a:ext cx="6809523" cy="400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559BD2-89EB-C6CE-0680-033D3F914140}"/>
              </a:ext>
            </a:extLst>
          </p:cNvPr>
          <p:cNvSpPr/>
          <p:nvPr/>
        </p:nvSpPr>
        <p:spPr bwMode="auto">
          <a:xfrm>
            <a:off x="805714" y="2556874"/>
            <a:ext cx="2038094" cy="419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A36F101-4708-0A59-49B9-0974BD09ED72}"/>
              </a:ext>
            </a:extLst>
          </p:cNvPr>
          <p:cNvSpPr/>
          <p:nvPr/>
        </p:nvSpPr>
        <p:spPr bwMode="auto">
          <a:xfrm>
            <a:off x="720000" y="3348517"/>
            <a:ext cx="6600136" cy="457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D1CFA97-923A-E7B8-1D9B-C50CB498A425}"/>
              </a:ext>
            </a:extLst>
          </p:cNvPr>
          <p:cNvSpPr/>
          <p:nvPr/>
        </p:nvSpPr>
        <p:spPr bwMode="auto">
          <a:xfrm>
            <a:off x="805714" y="4178311"/>
            <a:ext cx="1561904" cy="410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48CFB69-5996-F91C-C861-E219377F33B7}"/>
              </a:ext>
            </a:extLst>
          </p:cNvPr>
          <p:cNvSpPr/>
          <p:nvPr/>
        </p:nvSpPr>
        <p:spPr bwMode="auto">
          <a:xfrm>
            <a:off x="720000" y="5055794"/>
            <a:ext cx="8256320" cy="381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>
            <a:extLst>
              <a:ext uri="{FF2B5EF4-FFF2-40B4-BE49-F238E27FC236}">
                <a16:creationId xmlns:a16="http://schemas.microsoft.com/office/drawing/2014/main" id="{937FF9D3-D828-134C-0704-5F928A90499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559"/>
          <a:stretch/>
        </p:blipFill>
        <p:spPr>
          <a:xfrm>
            <a:off x="720000" y="5733256"/>
            <a:ext cx="10800000" cy="1016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B559BD2-89EB-C6CE-0680-033D3F914140}"/>
              </a:ext>
            </a:extLst>
          </p:cNvPr>
          <p:cNvSpPr/>
          <p:nvPr/>
        </p:nvSpPr>
        <p:spPr bwMode="auto">
          <a:xfrm>
            <a:off x="720000" y="5837898"/>
            <a:ext cx="9120416" cy="912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413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1" grpId="0" animBg="1"/>
      <p:bldP spid="13" grpId="0" animBg="1"/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6CCAA0-50DB-1CC3-41BB-4C3A22700A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177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2B865A-EBC9-9F13-4D4A-2BF9B39796A8}"/>
              </a:ext>
            </a:extLst>
          </p:cNvPr>
          <p:cNvSpPr/>
          <p:nvPr/>
        </p:nvSpPr>
        <p:spPr bwMode="auto">
          <a:xfrm>
            <a:off x="686427" y="1064361"/>
            <a:ext cx="4112607" cy="386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C6FE6A0-7242-24F3-6635-1EA720042B62}"/>
              </a:ext>
            </a:extLst>
          </p:cNvPr>
          <p:cNvSpPr/>
          <p:nvPr/>
        </p:nvSpPr>
        <p:spPr bwMode="auto">
          <a:xfrm>
            <a:off x="686426" y="1794856"/>
            <a:ext cx="4689493" cy="973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451669C-3272-BF4B-4F97-E44FF69D15BC}"/>
              </a:ext>
            </a:extLst>
          </p:cNvPr>
          <p:cNvSpPr/>
          <p:nvPr/>
        </p:nvSpPr>
        <p:spPr bwMode="auto">
          <a:xfrm>
            <a:off x="686427" y="2987160"/>
            <a:ext cx="5766043" cy="386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222F5D0-FDDF-5A3B-F6D3-EF4E1424D077}"/>
              </a:ext>
            </a:extLst>
          </p:cNvPr>
          <p:cNvSpPr/>
          <p:nvPr/>
        </p:nvSpPr>
        <p:spPr bwMode="auto">
          <a:xfrm>
            <a:off x="686427" y="3717032"/>
            <a:ext cx="7857845" cy="873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1E578D43-CA11-AAA1-4D9C-FE371302D75C}"/>
              </a:ext>
            </a:extLst>
          </p:cNvPr>
          <p:cNvSpPr/>
          <p:nvPr/>
        </p:nvSpPr>
        <p:spPr bwMode="auto">
          <a:xfrm>
            <a:off x="720000" y="4884770"/>
            <a:ext cx="7968288" cy="920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D034E900-D4C2-DD4D-9539-8F1F669A6A7D}"/>
              </a:ext>
            </a:extLst>
          </p:cNvPr>
          <p:cNvSpPr/>
          <p:nvPr/>
        </p:nvSpPr>
        <p:spPr bwMode="auto">
          <a:xfrm>
            <a:off x="686426" y="6102262"/>
            <a:ext cx="3393349" cy="41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678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4" grpId="0" animBg="1"/>
      <p:bldP spid="18" grpId="0" animBg="1"/>
      <p:bldP spid="32" grpId="0" animBg="1"/>
      <p:bldP spid="3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695490-F8DF-1A41-8A97-79C3D93380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0B5AAAD-F60D-B180-565D-5295E4D1F86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19" r="26887" b="4041"/>
          <a:stretch/>
        </p:blipFill>
        <p:spPr>
          <a:xfrm>
            <a:off x="4223792" y="4257636"/>
            <a:ext cx="6264696" cy="2570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30401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8D6A77-EFE7-DD8F-7240-3D17ED81B9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2929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0550CF-1B0D-B991-D478-2A04F3F078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1B9CA7-06F9-45A3-6B62-3E1D08C390B7}"/>
              </a:ext>
            </a:extLst>
          </p:cNvPr>
          <p:cNvSpPr/>
          <p:nvPr/>
        </p:nvSpPr>
        <p:spPr bwMode="auto">
          <a:xfrm>
            <a:off x="681904" y="1086561"/>
            <a:ext cx="6782248" cy="4296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1B87CC-FB5D-2BF5-11BF-968F3810DBE3}"/>
              </a:ext>
            </a:extLst>
          </p:cNvPr>
          <p:cNvSpPr/>
          <p:nvPr/>
        </p:nvSpPr>
        <p:spPr bwMode="auto">
          <a:xfrm>
            <a:off x="681904" y="1907589"/>
            <a:ext cx="5704761" cy="420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73972E1-B572-8946-8B89-31DF5A9FA67D}"/>
              </a:ext>
            </a:extLst>
          </p:cNvPr>
          <p:cNvSpPr/>
          <p:nvPr/>
        </p:nvSpPr>
        <p:spPr bwMode="auto">
          <a:xfrm>
            <a:off x="681904" y="2671335"/>
            <a:ext cx="3285714" cy="439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E8E77D6-9B9F-C1B4-DB50-9212DE74C336}"/>
              </a:ext>
            </a:extLst>
          </p:cNvPr>
          <p:cNvSpPr/>
          <p:nvPr/>
        </p:nvSpPr>
        <p:spPr bwMode="auto">
          <a:xfrm>
            <a:off x="681904" y="3482815"/>
            <a:ext cx="8761904" cy="458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604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14239A-6F71-EF64-0455-6EB8CB2975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EF7AF8-E547-F4D0-44AE-CD57C74706BF}"/>
              </a:ext>
            </a:extLst>
          </p:cNvPr>
          <p:cNvSpPr/>
          <p:nvPr/>
        </p:nvSpPr>
        <p:spPr bwMode="auto">
          <a:xfrm>
            <a:off x="681904" y="1115140"/>
            <a:ext cx="6206184" cy="410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55D979C-83EB-14A6-61D4-6538A7BD86F1}"/>
              </a:ext>
            </a:extLst>
          </p:cNvPr>
          <p:cNvSpPr/>
          <p:nvPr/>
        </p:nvSpPr>
        <p:spPr bwMode="auto">
          <a:xfrm>
            <a:off x="681904" y="1916832"/>
            <a:ext cx="8790476" cy="1087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BDF6702-40DE-4C95-D178-73EC716FCB53}"/>
              </a:ext>
            </a:extLst>
          </p:cNvPr>
          <p:cNvSpPr/>
          <p:nvPr/>
        </p:nvSpPr>
        <p:spPr bwMode="auto">
          <a:xfrm>
            <a:off x="681904" y="3212976"/>
            <a:ext cx="8870480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img_16777215">
            <a:extLst>
              <a:ext uri="{FF2B5EF4-FFF2-40B4-BE49-F238E27FC236}">
                <a16:creationId xmlns:a16="http://schemas.microsoft.com/office/drawing/2014/main" id="{F0B5AAAD-F60D-B180-565D-5295E4D1F86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60" t="4319" r="26887" b="4041"/>
          <a:stretch/>
        </p:blipFill>
        <p:spPr>
          <a:xfrm>
            <a:off x="4943872" y="4221088"/>
            <a:ext cx="2592288" cy="2570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57014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54CDC3-6152-73DE-F336-43434D26B5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E9E7F3-6929-2BB0-4428-8A871B7ABF8A}"/>
              </a:ext>
            </a:extLst>
          </p:cNvPr>
          <p:cNvSpPr/>
          <p:nvPr/>
        </p:nvSpPr>
        <p:spPr bwMode="auto">
          <a:xfrm>
            <a:off x="720000" y="1095851"/>
            <a:ext cx="10056520" cy="1305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181DADC-8AFE-19CD-7715-382B48CACE02}"/>
              </a:ext>
            </a:extLst>
          </p:cNvPr>
          <p:cNvSpPr/>
          <p:nvPr/>
        </p:nvSpPr>
        <p:spPr bwMode="auto">
          <a:xfrm>
            <a:off x="681904" y="2705918"/>
            <a:ext cx="10166624" cy="438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7563490A-329F-E92E-9D63-85080B3A48CB}"/>
              </a:ext>
            </a:extLst>
          </p:cNvPr>
          <p:cNvSpPr/>
          <p:nvPr/>
        </p:nvSpPr>
        <p:spPr bwMode="auto">
          <a:xfrm>
            <a:off x="681904" y="3449026"/>
            <a:ext cx="10166624" cy="3162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749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4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B8E56D-D29F-E124-6B84-54B3F7E9B6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11599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B8E56D-D29F-E124-6B84-54B3F7E9B6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264432" cy="3108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6853053-EA3A-A05F-68AF-472A2E0864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84" t="5153" r="5849" b="14838"/>
          <a:stretch/>
        </p:blipFill>
        <p:spPr>
          <a:xfrm>
            <a:off x="4367808" y="3702160"/>
            <a:ext cx="3257054" cy="3111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62406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0324F0-3A3F-333E-E7A4-8822A7F51F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61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06388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F24818-574B-7063-E39B-E4CCDB75D8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6078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2D5408-2F26-A0B5-CAB6-7F6E5A08B2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55901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853053-EA3A-A05F-68AF-472A2E0864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13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16BF58-82C2-7533-790A-704113FBD2AC}"/>
              </a:ext>
            </a:extLst>
          </p:cNvPr>
          <p:cNvSpPr/>
          <p:nvPr/>
        </p:nvSpPr>
        <p:spPr bwMode="auto">
          <a:xfrm>
            <a:off x="682323" y="1330232"/>
            <a:ext cx="3937205" cy="414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78E359-0183-C6A9-DDE3-67707EFA3106}"/>
              </a:ext>
            </a:extLst>
          </p:cNvPr>
          <p:cNvSpPr/>
          <p:nvPr/>
        </p:nvSpPr>
        <p:spPr bwMode="auto">
          <a:xfrm>
            <a:off x="682323" y="2169250"/>
            <a:ext cx="4841444" cy="1423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8745D79-662F-DDC3-0D6C-9BB472ECF0DC}"/>
              </a:ext>
            </a:extLst>
          </p:cNvPr>
          <p:cNvSpPr/>
          <p:nvPr/>
        </p:nvSpPr>
        <p:spPr bwMode="auto">
          <a:xfrm>
            <a:off x="682323" y="3861048"/>
            <a:ext cx="4841444" cy="17281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4E03F30-6F48-1585-032C-4633708429A7}"/>
              </a:ext>
            </a:extLst>
          </p:cNvPr>
          <p:cNvSpPr/>
          <p:nvPr/>
        </p:nvSpPr>
        <p:spPr bwMode="auto">
          <a:xfrm>
            <a:off x="682323" y="6024962"/>
            <a:ext cx="9202511" cy="443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108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09C537-BCE9-9F50-9BFE-C7366A5A68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603470-EB05-4CCE-63F0-38757E5ECCBE}"/>
              </a:ext>
            </a:extLst>
          </p:cNvPr>
          <p:cNvSpPr/>
          <p:nvPr/>
        </p:nvSpPr>
        <p:spPr bwMode="auto">
          <a:xfrm>
            <a:off x="681904" y="1105538"/>
            <a:ext cx="9342857" cy="429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89A828-4ED6-7B06-B348-2E553CF850EA}"/>
              </a:ext>
            </a:extLst>
          </p:cNvPr>
          <p:cNvSpPr/>
          <p:nvPr/>
        </p:nvSpPr>
        <p:spPr bwMode="auto">
          <a:xfrm>
            <a:off x="681904" y="2030769"/>
            <a:ext cx="3469880" cy="391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BC23FA8-40FE-3DF3-D865-BC371D021470}"/>
              </a:ext>
            </a:extLst>
          </p:cNvPr>
          <p:cNvSpPr/>
          <p:nvPr/>
        </p:nvSpPr>
        <p:spPr bwMode="auto">
          <a:xfrm>
            <a:off x="681904" y="2822461"/>
            <a:ext cx="8876190" cy="438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A865600-01F0-5F34-0E77-35BAFAD495BA}"/>
              </a:ext>
            </a:extLst>
          </p:cNvPr>
          <p:cNvSpPr/>
          <p:nvPr/>
        </p:nvSpPr>
        <p:spPr bwMode="auto">
          <a:xfrm>
            <a:off x="681904" y="3709538"/>
            <a:ext cx="6998272" cy="511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615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E50104-9164-498E-CBD9-CFA3AB0BE6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BAC9F8-8852-F1A3-6B31-AF24EB1742EA}"/>
              </a:ext>
            </a:extLst>
          </p:cNvPr>
          <p:cNvSpPr/>
          <p:nvPr/>
        </p:nvSpPr>
        <p:spPr bwMode="auto">
          <a:xfrm>
            <a:off x="681904" y="1076768"/>
            <a:ext cx="4685714" cy="438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374396-618A-4BF2-105E-4DD752285CFB}"/>
              </a:ext>
            </a:extLst>
          </p:cNvPr>
          <p:cNvSpPr/>
          <p:nvPr/>
        </p:nvSpPr>
        <p:spPr bwMode="auto">
          <a:xfrm>
            <a:off x="681904" y="1916832"/>
            <a:ext cx="721429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7A1A615-E485-8437-8B58-229B4065F1BD}"/>
              </a:ext>
            </a:extLst>
          </p:cNvPr>
          <p:cNvSpPr/>
          <p:nvPr/>
        </p:nvSpPr>
        <p:spPr bwMode="auto">
          <a:xfrm>
            <a:off x="681904" y="2810219"/>
            <a:ext cx="3200000" cy="409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AE31D2A-F574-63CB-0643-52546D25DA02}"/>
              </a:ext>
            </a:extLst>
          </p:cNvPr>
          <p:cNvSpPr/>
          <p:nvPr/>
        </p:nvSpPr>
        <p:spPr bwMode="auto">
          <a:xfrm>
            <a:off x="815238" y="3695994"/>
            <a:ext cx="8089074" cy="866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A60204B-A25E-0E52-35A0-7EDC0D3C6EAD}"/>
              </a:ext>
            </a:extLst>
          </p:cNvPr>
          <p:cNvSpPr/>
          <p:nvPr/>
        </p:nvSpPr>
        <p:spPr bwMode="auto">
          <a:xfrm>
            <a:off x="681904" y="5038940"/>
            <a:ext cx="4914285" cy="438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3096953-7965-8CC3-DD94-8CC6625E1318}"/>
              </a:ext>
            </a:extLst>
          </p:cNvPr>
          <p:cNvSpPr/>
          <p:nvPr/>
        </p:nvSpPr>
        <p:spPr bwMode="auto">
          <a:xfrm>
            <a:off x="681904" y="5943764"/>
            <a:ext cx="7862368" cy="438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202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4" grpId="0" animBg="1"/>
      <p:bldP spid="1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DFDE78-BCC1-B2D1-23BA-C351C6C153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5969E8-5EAD-D534-1045-E678500DBF69}"/>
              </a:ext>
            </a:extLst>
          </p:cNvPr>
          <p:cNvSpPr/>
          <p:nvPr/>
        </p:nvSpPr>
        <p:spPr bwMode="auto">
          <a:xfrm>
            <a:off x="681904" y="1115317"/>
            <a:ext cx="4666666" cy="439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1723B27-677D-C5AD-0D39-833D01E8AA66}"/>
              </a:ext>
            </a:extLst>
          </p:cNvPr>
          <p:cNvSpPr/>
          <p:nvPr/>
        </p:nvSpPr>
        <p:spPr bwMode="auto">
          <a:xfrm>
            <a:off x="681904" y="1988840"/>
            <a:ext cx="9302528" cy="999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958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BBE8C2-DC8C-6879-349B-DE6DBD105B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92068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98B72D-27D5-BBF1-FCC0-CA75D44123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4512" cy="5140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0B98C1A-7753-E1EF-B659-F0C89CB2160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25" r="83559" b="6032"/>
          <a:stretch/>
        </p:blipFill>
        <p:spPr>
          <a:xfrm>
            <a:off x="10272464" y="1052736"/>
            <a:ext cx="1623406" cy="4608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576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9B402C-A1F4-B6B2-9058-5D5861DB6D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68288" cy="4060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0B98C1A-7753-E1EF-B659-F0C89CB2160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96" t="5224" r="58132" b="6033"/>
          <a:stretch/>
        </p:blipFill>
        <p:spPr>
          <a:xfrm>
            <a:off x="8216646" y="1196777"/>
            <a:ext cx="1497766" cy="4032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30B98C1A-7753-E1EF-B659-F0C89CB2160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55" t="20437" r="15367" b="6033"/>
          <a:stretch/>
        </p:blipFill>
        <p:spPr>
          <a:xfrm>
            <a:off x="9624392" y="1588696"/>
            <a:ext cx="2486236" cy="2827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54191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49B2E8-E3FB-C58C-1790-F0BA922DD4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8E4BC9-3F91-E877-6BC8-9B1CD2C5CD25}"/>
              </a:ext>
            </a:extLst>
          </p:cNvPr>
          <p:cNvSpPr/>
          <p:nvPr/>
        </p:nvSpPr>
        <p:spPr bwMode="auto">
          <a:xfrm>
            <a:off x="681904" y="1067670"/>
            <a:ext cx="4550000" cy="430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819736-3969-5D86-9E79-264A05991FEC}"/>
              </a:ext>
            </a:extLst>
          </p:cNvPr>
          <p:cNvSpPr/>
          <p:nvPr/>
        </p:nvSpPr>
        <p:spPr bwMode="auto">
          <a:xfrm>
            <a:off x="681904" y="2024371"/>
            <a:ext cx="6295238" cy="4400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693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E93DC7-F8A0-69BE-367C-E06FF198BB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B46F62-26BA-8544-4F2A-272EA09EC2FB}"/>
              </a:ext>
            </a:extLst>
          </p:cNvPr>
          <p:cNvSpPr/>
          <p:nvPr/>
        </p:nvSpPr>
        <p:spPr bwMode="auto">
          <a:xfrm>
            <a:off x="6005714" y="2039654"/>
            <a:ext cx="409523" cy="343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B46F62-26BA-8544-4F2A-272EA09EC2FB}"/>
              </a:ext>
            </a:extLst>
          </p:cNvPr>
          <p:cNvSpPr/>
          <p:nvPr/>
        </p:nvSpPr>
        <p:spPr bwMode="auto">
          <a:xfrm>
            <a:off x="720000" y="4581128"/>
            <a:ext cx="6384112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459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7B155E-8D2A-9BF5-77C3-D41F84D34E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E8E8B8-0AC1-287E-E75C-752CEEE7284E}"/>
              </a:ext>
            </a:extLst>
          </p:cNvPr>
          <p:cNvSpPr/>
          <p:nvPr/>
        </p:nvSpPr>
        <p:spPr bwMode="auto">
          <a:xfrm>
            <a:off x="681904" y="972001"/>
            <a:ext cx="10166624" cy="1592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CFB6B16-43BB-6960-B703-B9734002204E}"/>
              </a:ext>
            </a:extLst>
          </p:cNvPr>
          <p:cNvSpPr/>
          <p:nvPr/>
        </p:nvSpPr>
        <p:spPr bwMode="auto">
          <a:xfrm>
            <a:off x="681904" y="2938112"/>
            <a:ext cx="10166624" cy="562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509DA9C-095B-CC22-A52D-7E3097F2C838}"/>
              </a:ext>
            </a:extLst>
          </p:cNvPr>
          <p:cNvSpPr/>
          <p:nvPr/>
        </p:nvSpPr>
        <p:spPr bwMode="auto">
          <a:xfrm>
            <a:off x="720000" y="3874216"/>
            <a:ext cx="8040296" cy="562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img_16777215">
            <a:extLst>
              <a:ext uri="{FF2B5EF4-FFF2-40B4-BE49-F238E27FC236}">
                <a16:creationId xmlns:a16="http://schemas.microsoft.com/office/drawing/2014/main" id="{1D062279-992E-AD3F-C82B-09B91972AA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05" r="86226" b="4633"/>
          <a:stretch/>
        </p:blipFill>
        <p:spPr>
          <a:xfrm>
            <a:off x="9360960" y="3573016"/>
            <a:ext cx="1487568" cy="3096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509DA9C-095B-CC22-A52D-7E3097F2C838}"/>
              </a:ext>
            </a:extLst>
          </p:cNvPr>
          <p:cNvSpPr/>
          <p:nvPr/>
        </p:nvSpPr>
        <p:spPr bwMode="auto">
          <a:xfrm>
            <a:off x="9360960" y="3573016"/>
            <a:ext cx="1525664" cy="3096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399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5" grpId="0" animBg="1"/>
      <p:bldP spid="21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7C8042-C254-D847-FE01-FF951B4D6C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32384" cy="3663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6477A8-A5F8-9921-9904-917129CEE3CC}"/>
              </a:ext>
            </a:extLst>
          </p:cNvPr>
          <p:cNvSpPr/>
          <p:nvPr/>
        </p:nvSpPr>
        <p:spPr bwMode="auto">
          <a:xfrm>
            <a:off x="681904" y="1124744"/>
            <a:ext cx="8425789" cy="2016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7AB5578-F12E-EF0A-F894-7AC676BBA179}"/>
              </a:ext>
            </a:extLst>
          </p:cNvPr>
          <p:cNvSpPr/>
          <p:nvPr/>
        </p:nvSpPr>
        <p:spPr bwMode="auto">
          <a:xfrm>
            <a:off x="720000" y="3430854"/>
            <a:ext cx="8328328" cy="1204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img_16777215">
            <a:extLst>
              <a:ext uri="{FF2B5EF4-FFF2-40B4-BE49-F238E27FC236}">
                <a16:creationId xmlns:a16="http://schemas.microsoft.com/office/drawing/2014/main" id="{30B98C1A-7753-E1EF-B659-F0C89CB2160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25" r="83559" b="6032"/>
          <a:stretch/>
        </p:blipFill>
        <p:spPr>
          <a:xfrm>
            <a:off x="10738053" y="1229361"/>
            <a:ext cx="1369749" cy="3888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3" name="img_16777215">
            <a:extLst>
              <a:ext uri="{FF2B5EF4-FFF2-40B4-BE49-F238E27FC236}">
                <a16:creationId xmlns:a16="http://schemas.microsoft.com/office/drawing/2014/main" id="{1D062279-992E-AD3F-C82B-09B91972AAC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41" r="68891" b="4633"/>
          <a:stretch/>
        </p:blipFill>
        <p:spPr>
          <a:xfrm>
            <a:off x="9264352" y="1211850"/>
            <a:ext cx="1317042" cy="3539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7D638F09-2EAD-3AD8-31D1-EFE36D5F4869}"/>
              </a:ext>
            </a:extLst>
          </p:cNvPr>
          <p:cNvSpPr/>
          <p:nvPr/>
        </p:nvSpPr>
        <p:spPr bwMode="auto">
          <a:xfrm>
            <a:off x="9337877" y="1229360"/>
            <a:ext cx="1150611" cy="3521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359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2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327437-0657-2FA9-6573-4A39F8BB6E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88368" cy="3230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98D9E0-517A-EA8A-BDBB-907B09290DA7}"/>
              </a:ext>
            </a:extLst>
          </p:cNvPr>
          <p:cNvSpPr/>
          <p:nvPr/>
        </p:nvSpPr>
        <p:spPr bwMode="auto">
          <a:xfrm>
            <a:off x="718996" y="1047705"/>
            <a:ext cx="8185315" cy="1138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img_16777215">
            <a:extLst>
              <a:ext uri="{FF2B5EF4-FFF2-40B4-BE49-F238E27FC236}">
                <a16:creationId xmlns:a16="http://schemas.microsoft.com/office/drawing/2014/main" id="{30B98C1A-7753-E1EF-B659-F0C89CB2160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96" t="5224" r="58132" b="6033"/>
          <a:stretch/>
        </p:blipFill>
        <p:spPr>
          <a:xfrm>
            <a:off x="10534092" y="1011954"/>
            <a:ext cx="1497766" cy="4032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2" name="img_16777215">
            <a:extLst>
              <a:ext uri="{FF2B5EF4-FFF2-40B4-BE49-F238E27FC236}">
                <a16:creationId xmlns:a16="http://schemas.microsoft.com/office/drawing/2014/main" id="{1D062279-992E-AD3F-C82B-09B91972AAC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10" t="1808" r="46888" b="4633"/>
          <a:stretch/>
        </p:blipFill>
        <p:spPr>
          <a:xfrm>
            <a:off x="8904312" y="949585"/>
            <a:ext cx="1629780" cy="3501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D698D9E0-517A-EA8A-BDBB-907B09290DA7}"/>
              </a:ext>
            </a:extLst>
          </p:cNvPr>
          <p:cNvSpPr/>
          <p:nvPr/>
        </p:nvSpPr>
        <p:spPr bwMode="auto">
          <a:xfrm>
            <a:off x="718996" y="2434461"/>
            <a:ext cx="3360780" cy="381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D698D9E0-517A-EA8A-BDBB-907B09290DA7}"/>
              </a:ext>
            </a:extLst>
          </p:cNvPr>
          <p:cNvSpPr/>
          <p:nvPr/>
        </p:nvSpPr>
        <p:spPr bwMode="auto">
          <a:xfrm>
            <a:off x="8904311" y="949586"/>
            <a:ext cx="1629780" cy="3501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D698D9E0-517A-EA8A-BDBB-907B09290DA7}"/>
              </a:ext>
            </a:extLst>
          </p:cNvPr>
          <p:cNvSpPr/>
          <p:nvPr/>
        </p:nvSpPr>
        <p:spPr bwMode="auto">
          <a:xfrm>
            <a:off x="4114374" y="2434461"/>
            <a:ext cx="2629698" cy="381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img_16777215">
            <a:extLst>
              <a:ext uri="{FF2B5EF4-FFF2-40B4-BE49-F238E27FC236}">
                <a16:creationId xmlns:a16="http://schemas.microsoft.com/office/drawing/2014/main" id="{26F2E142-A4F3-E030-35F9-B3F620AFA038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996" y="4234379"/>
            <a:ext cx="8686800" cy="2014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D698D9E0-517A-EA8A-BDBB-907B09290DA7}"/>
              </a:ext>
            </a:extLst>
          </p:cNvPr>
          <p:cNvSpPr/>
          <p:nvPr/>
        </p:nvSpPr>
        <p:spPr bwMode="auto">
          <a:xfrm>
            <a:off x="749562" y="3140968"/>
            <a:ext cx="7650694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D698D9E0-517A-EA8A-BDBB-907B09290DA7}"/>
              </a:ext>
            </a:extLst>
          </p:cNvPr>
          <p:cNvSpPr/>
          <p:nvPr/>
        </p:nvSpPr>
        <p:spPr bwMode="auto">
          <a:xfrm>
            <a:off x="780128" y="4323813"/>
            <a:ext cx="2629698" cy="381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D698D9E0-517A-EA8A-BDBB-907B09290DA7}"/>
              </a:ext>
            </a:extLst>
          </p:cNvPr>
          <p:cNvSpPr/>
          <p:nvPr/>
        </p:nvSpPr>
        <p:spPr bwMode="auto">
          <a:xfrm>
            <a:off x="718996" y="4966316"/>
            <a:ext cx="7105196" cy="457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D698D9E0-517A-EA8A-BDBB-907B09290DA7}"/>
              </a:ext>
            </a:extLst>
          </p:cNvPr>
          <p:cNvSpPr/>
          <p:nvPr/>
        </p:nvSpPr>
        <p:spPr bwMode="auto">
          <a:xfrm>
            <a:off x="683332" y="5702361"/>
            <a:ext cx="6636804" cy="381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610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3" grpId="0" animBg="1"/>
      <p:bldP spid="24" grpId="0" animBg="1"/>
      <p:bldP spid="25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EF78E3-8413-6038-F767-D793F166FE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B88CAD-8259-9E1C-151A-D7EBD38BCB2F}"/>
              </a:ext>
            </a:extLst>
          </p:cNvPr>
          <p:cNvSpPr/>
          <p:nvPr/>
        </p:nvSpPr>
        <p:spPr bwMode="auto">
          <a:xfrm>
            <a:off x="681904" y="1153170"/>
            <a:ext cx="10238632" cy="1339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A4594E4-B28E-9D22-3C14-6405D01452C3}"/>
              </a:ext>
            </a:extLst>
          </p:cNvPr>
          <p:cNvSpPr/>
          <p:nvPr/>
        </p:nvSpPr>
        <p:spPr bwMode="auto">
          <a:xfrm>
            <a:off x="681904" y="2780928"/>
            <a:ext cx="8582448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FB5AD13D-54E6-2AAB-CFA2-2DEDB9D290C9}"/>
              </a:ext>
            </a:extLst>
          </p:cNvPr>
          <p:cNvSpPr/>
          <p:nvPr/>
        </p:nvSpPr>
        <p:spPr bwMode="auto">
          <a:xfrm>
            <a:off x="681904" y="4293096"/>
            <a:ext cx="9878592" cy="950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25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2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A54FD4-BFA5-98E3-7DC4-1DDCCA72E1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7EC997-9673-357B-2E9C-AC992EC6E9F6}"/>
              </a:ext>
            </a:extLst>
          </p:cNvPr>
          <p:cNvSpPr/>
          <p:nvPr/>
        </p:nvSpPr>
        <p:spPr bwMode="auto">
          <a:xfrm>
            <a:off x="720000" y="1052736"/>
            <a:ext cx="10200536" cy="2376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447C8DDE-E83D-86A6-83A1-98456A69CF0D}"/>
              </a:ext>
            </a:extLst>
          </p:cNvPr>
          <p:cNvSpPr/>
          <p:nvPr/>
        </p:nvSpPr>
        <p:spPr bwMode="auto">
          <a:xfrm>
            <a:off x="681904" y="3783042"/>
            <a:ext cx="4622008" cy="409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AF0CDF8B-A0E6-7B3D-258C-C0D82429D149}"/>
              </a:ext>
            </a:extLst>
          </p:cNvPr>
          <p:cNvSpPr/>
          <p:nvPr/>
        </p:nvSpPr>
        <p:spPr bwMode="auto">
          <a:xfrm>
            <a:off x="681904" y="4653136"/>
            <a:ext cx="9806584" cy="1008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324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7" grpId="0" animBg="1"/>
      <p:bldP spid="33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8003FD-C725-7FBC-D932-936D2A4381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15"/>
          <a:stretch/>
        </p:blipFill>
        <p:spPr>
          <a:xfrm>
            <a:off x="720000" y="972001"/>
            <a:ext cx="8616360" cy="3604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189749-58E1-9AE8-91B9-9E50B43C1B48}"/>
              </a:ext>
            </a:extLst>
          </p:cNvPr>
          <p:cNvSpPr/>
          <p:nvPr/>
        </p:nvSpPr>
        <p:spPr bwMode="auto">
          <a:xfrm>
            <a:off x="843809" y="972001"/>
            <a:ext cx="3379983" cy="486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463B0EA-EF46-C1CF-F400-720FA5AB22C2}"/>
              </a:ext>
            </a:extLst>
          </p:cNvPr>
          <p:cNvSpPr/>
          <p:nvPr/>
        </p:nvSpPr>
        <p:spPr bwMode="auto">
          <a:xfrm>
            <a:off x="666276" y="1725592"/>
            <a:ext cx="4061572" cy="429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20FA9AA-4FA3-C606-1150-0FEC2E535CA2}"/>
              </a:ext>
            </a:extLst>
          </p:cNvPr>
          <p:cNvSpPr/>
          <p:nvPr/>
        </p:nvSpPr>
        <p:spPr bwMode="auto">
          <a:xfrm>
            <a:off x="720000" y="2531651"/>
            <a:ext cx="5808048" cy="372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A51342A-9924-D7FE-2712-6F4634202BD5}"/>
              </a:ext>
            </a:extLst>
          </p:cNvPr>
          <p:cNvSpPr/>
          <p:nvPr/>
        </p:nvSpPr>
        <p:spPr bwMode="auto">
          <a:xfrm>
            <a:off x="720000" y="3150925"/>
            <a:ext cx="8616360" cy="1274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1D062279-992E-AD3F-C82B-09B91972AA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45" t="3421" r="12218" b="3020"/>
          <a:stretch/>
        </p:blipFill>
        <p:spPr>
          <a:xfrm>
            <a:off x="9336360" y="1086469"/>
            <a:ext cx="2705464" cy="3338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D189749-58E1-9AE8-91B9-9E50B43C1B48}"/>
              </a:ext>
            </a:extLst>
          </p:cNvPr>
          <p:cNvSpPr/>
          <p:nvPr/>
        </p:nvSpPr>
        <p:spPr bwMode="auto">
          <a:xfrm>
            <a:off x="9336360" y="1086468"/>
            <a:ext cx="2705464" cy="33386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053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1" grpId="0" animBg="1"/>
      <p:bldP spid="1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E74C48-33E0-82C4-3025-A3DB1026ED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CEA7B1-4805-AFA1-EB49-D72793A3CA92}"/>
              </a:ext>
            </a:extLst>
          </p:cNvPr>
          <p:cNvSpPr/>
          <p:nvPr/>
        </p:nvSpPr>
        <p:spPr bwMode="auto">
          <a:xfrm>
            <a:off x="815238" y="1105528"/>
            <a:ext cx="8809154" cy="523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6160A7E-911D-FA43-4E0C-D03C6CBC0CB5}"/>
              </a:ext>
            </a:extLst>
          </p:cNvPr>
          <p:cNvSpPr/>
          <p:nvPr/>
        </p:nvSpPr>
        <p:spPr bwMode="auto">
          <a:xfrm>
            <a:off x="681904" y="1973472"/>
            <a:ext cx="10238632" cy="1311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06984B2-9974-8129-8D4A-A3F744512CAB}"/>
              </a:ext>
            </a:extLst>
          </p:cNvPr>
          <p:cNvSpPr/>
          <p:nvPr/>
        </p:nvSpPr>
        <p:spPr bwMode="auto">
          <a:xfrm>
            <a:off x="815238" y="3629657"/>
            <a:ext cx="7080962" cy="527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5EF5818-FB0E-CD79-9C93-9BA260D63D54}"/>
              </a:ext>
            </a:extLst>
          </p:cNvPr>
          <p:cNvSpPr/>
          <p:nvPr/>
        </p:nvSpPr>
        <p:spPr bwMode="auto">
          <a:xfrm>
            <a:off x="681904" y="4502308"/>
            <a:ext cx="8942488" cy="1133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3532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7" grpId="0" animBg="1"/>
      <p:bldP spid="22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EC0A9C-2C4D-25CD-7D85-73A16EC83E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7896280" cy="3953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68FC6F2-79BD-AD91-8B20-C6A4EE793C0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99" r="10885" b="5429"/>
          <a:stretch/>
        </p:blipFill>
        <p:spPr>
          <a:xfrm>
            <a:off x="1271464" y="4653136"/>
            <a:ext cx="6480720" cy="2133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29420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764D36-5C9F-7B48-21DC-8863058C0A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46387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6C3ED9-267F-C88D-5F8C-1B2EB06E13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5676E1-F113-BE95-78AD-4A7734865232}"/>
              </a:ext>
            </a:extLst>
          </p:cNvPr>
          <p:cNvSpPr/>
          <p:nvPr/>
        </p:nvSpPr>
        <p:spPr bwMode="auto">
          <a:xfrm>
            <a:off x="681904" y="1105393"/>
            <a:ext cx="4914285" cy="428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1BFC9C-72DD-6920-959D-3DDF094BA009}"/>
              </a:ext>
            </a:extLst>
          </p:cNvPr>
          <p:cNvSpPr/>
          <p:nvPr/>
        </p:nvSpPr>
        <p:spPr bwMode="auto">
          <a:xfrm>
            <a:off x="681904" y="1972449"/>
            <a:ext cx="6466666" cy="438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063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74E54E-8144-8E24-3CCF-192564AF1F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41312"/>
            <a:ext cx="10800000" cy="44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71AE2F-7A2F-27CB-3AD8-B8B9CA2394A9}"/>
              </a:ext>
            </a:extLst>
          </p:cNvPr>
          <p:cNvSpPr/>
          <p:nvPr/>
        </p:nvSpPr>
        <p:spPr bwMode="auto">
          <a:xfrm>
            <a:off x="4481904" y="4551312"/>
            <a:ext cx="1104761" cy="466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BE93DC7-F8A0-69BE-367C-E06FF198BBC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17" r="40221"/>
          <a:stretch/>
        </p:blipFill>
        <p:spPr>
          <a:xfrm>
            <a:off x="720000" y="836712"/>
            <a:ext cx="6456120" cy="990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59299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3BD841-B0A5-74C5-6C25-D2990EB6D6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047F27-D989-6689-A04F-526F629D5C8D}"/>
              </a:ext>
            </a:extLst>
          </p:cNvPr>
          <p:cNvSpPr/>
          <p:nvPr/>
        </p:nvSpPr>
        <p:spPr bwMode="auto">
          <a:xfrm>
            <a:off x="805714" y="1086285"/>
            <a:ext cx="4133333" cy="4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06AB37-B1A2-B7C1-2F72-276813BE0F9B}"/>
              </a:ext>
            </a:extLst>
          </p:cNvPr>
          <p:cNvSpPr/>
          <p:nvPr/>
        </p:nvSpPr>
        <p:spPr bwMode="auto">
          <a:xfrm>
            <a:off x="681904" y="1991047"/>
            <a:ext cx="6062168" cy="3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179C7CC-FD5C-6254-6EB3-397BFB66DE87}"/>
              </a:ext>
            </a:extLst>
          </p:cNvPr>
          <p:cNvSpPr/>
          <p:nvPr/>
        </p:nvSpPr>
        <p:spPr bwMode="auto">
          <a:xfrm>
            <a:off x="681904" y="2781523"/>
            <a:ext cx="3552380" cy="4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0572167-9767-605B-88E7-39237E83F0DC}"/>
              </a:ext>
            </a:extLst>
          </p:cNvPr>
          <p:cNvSpPr/>
          <p:nvPr/>
        </p:nvSpPr>
        <p:spPr bwMode="auto">
          <a:xfrm>
            <a:off x="681904" y="3667238"/>
            <a:ext cx="6685714" cy="3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8998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CBB518-3FA6-DAA0-CC5B-39AA99F876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2BAA29-EB31-C1E7-11FE-DBBB7802A4B6}"/>
              </a:ext>
            </a:extLst>
          </p:cNvPr>
          <p:cNvSpPr/>
          <p:nvPr/>
        </p:nvSpPr>
        <p:spPr bwMode="auto">
          <a:xfrm>
            <a:off x="805714" y="1048207"/>
            <a:ext cx="10114822" cy="1314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2D18C4-7A3A-DD74-6546-EA2C5EF1518D}"/>
              </a:ext>
            </a:extLst>
          </p:cNvPr>
          <p:cNvSpPr/>
          <p:nvPr/>
        </p:nvSpPr>
        <p:spPr bwMode="auto">
          <a:xfrm>
            <a:off x="681904" y="2708920"/>
            <a:ext cx="7286304" cy="473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4150DFE-959A-A923-AA24-F6818EC8D6A0}"/>
              </a:ext>
            </a:extLst>
          </p:cNvPr>
          <p:cNvSpPr/>
          <p:nvPr/>
        </p:nvSpPr>
        <p:spPr bwMode="auto">
          <a:xfrm>
            <a:off x="824760" y="3528165"/>
            <a:ext cx="7215455" cy="520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868C0AA-A4BD-E193-C22F-2A94005AE4D3}"/>
              </a:ext>
            </a:extLst>
          </p:cNvPr>
          <p:cNvSpPr/>
          <p:nvPr/>
        </p:nvSpPr>
        <p:spPr bwMode="auto">
          <a:xfrm>
            <a:off x="681904" y="4347410"/>
            <a:ext cx="4209523" cy="1025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619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  <p:bldP spid="17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835E76-4B9A-B839-3C00-F549AF5B2C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4ADF0B-14A9-B65E-F7A5-05A8B74C9BD4}"/>
              </a:ext>
            </a:extLst>
          </p:cNvPr>
          <p:cNvSpPr/>
          <p:nvPr/>
        </p:nvSpPr>
        <p:spPr bwMode="auto">
          <a:xfrm>
            <a:off x="681904" y="1048190"/>
            <a:ext cx="4209523" cy="4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3BFA2B-FFD3-9F9D-882A-56CBFBC790A1}"/>
              </a:ext>
            </a:extLst>
          </p:cNvPr>
          <p:cNvSpPr/>
          <p:nvPr/>
        </p:nvSpPr>
        <p:spPr bwMode="auto">
          <a:xfrm>
            <a:off x="681904" y="1844824"/>
            <a:ext cx="5054056" cy="1080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8B368BF-449C-52CE-57B2-4C57825CB8C8}"/>
              </a:ext>
            </a:extLst>
          </p:cNvPr>
          <p:cNvSpPr/>
          <p:nvPr/>
        </p:nvSpPr>
        <p:spPr bwMode="auto">
          <a:xfrm>
            <a:off x="681904" y="3276761"/>
            <a:ext cx="10238632" cy="1295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09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4335E0-5349-A83B-77A6-329570673F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413FBE-A79D-06EA-4E33-BF9FD9F00673}"/>
              </a:ext>
            </a:extLst>
          </p:cNvPr>
          <p:cNvSpPr/>
          <p:nvPr/>
        </p:nvSpPr>
        <p:spPr bwMode="auto">
          <a:xfrm>
            <a:off x="8796190" y="2916510"/>
            <a:ext cx="800000" cy="390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E81D85-7D23-62D3-8F7C-8F30B01D265A}"/>
              </a:ext>
            </a:extLst>
          </p:cNvPr>
          <p:cNvSpPr/>
          <p:nvPr/>
        </p:nvSpPr>
        <p:spPr bwMode="auto">
          <a:xfrm>
            <a:off x="4996190" y="3755319"/>
            <a:ext cx="1600000" cy="476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100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35A32B-F62C-CB2A-4AEF-82EE8FFD6F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113793-66E8-912B-70BF-0E8E7D7B90BC}"/>
              </a:ext>
            </a:extLst>
          </p:cNvPr>
          <p:cNvSpPr/>
          <p:nvPr/>
        </p:nvSpPr>
        <p:spPr bwMode="auto">
          <a:xfrm>
            <a:off x="6023992" y="2887767"/>
            <a:ext cx="1753150" cy="438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15BAC5-0991-E246-BF22-855301799612}"/>
              </a:ext>
            </a:extLst>
          </p:cNvPr>
          <p:cNvSpPr/>
          <p:nvPr/>
        </p:nvSpPr>
        <p:spPr bwMode="auto">
          <a:xfrm>
            <a:off x="2034285" y="4660567"/>
            <a:ext cx="1523809" cy="495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8306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B468B6-7F51-323F-9744-0766BC5053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149D326-0165-AFBD-0A6E-CA06DFC56C9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2924944"/>
            <a:ext cx="10800000" cy="26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B3E7C9-034B-D67B-7CBC-242B04499560}"/>
              </a:ext>
            </a:extLst>
          </p:cNvPr>
          <p:cNvSpPr/>
          <p:nvPr/>
        </p:nvSpPr>
        <p:spPr bwMode="auto">
          <a:xfrm>
            <a:off x="3839152" y="3889331"/>
            <a:ext cx="6984776" cy="50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B03D01-ABCC-BC9E-7B61-F1CB2CD69C08}"/>
              </a:ext>
            </a:extLst>
          </p:cNvPr>
          <p:cNvSpPr/>
          <p:nvPr/>
        </p:nvSpPr>
        <p:spPr bwMode="auto">
          <a:xfrm>
            <a:off x="1449392" y="4815524"/>
            <a:ext cx="2245744" cy="477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812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3154A5-FC23-7102-7156-3B3DA22509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222"/>
          <a:stretch/>
        </p:blipFill>
        <p:spPr>
          <a:xfrm>
            <a:off x="720000" y="980728"/>
            <a:ext cx="10800000" cy="3467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50467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宽屏</PresentationFormat>
  <Paragraphs>0</Paragraphs>
  <Slides>52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5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39</cp:revision>
  <dcterms:created xsi:type="dcterms:W3CDTF">2015-09-16T06:52:26Z</dcterms:created>
  <dcterms:modified xsi:type="dcterms:W3CDTF">2023-11-26T10:27:43Z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