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31"/>
  </p:notesMasterIdLst>
  <p:sldIdLst>
    <p:sldId id="363" r:id="rId2"/>
    <p:sldId id="399" r:id="rId3"/>
    <p:sldId id="398" r:id="rId4"/>
    <p:sldId id="396" r:id="rId5"/>
    <p:sldId id="395" r:id="rId6"/>
    <p:sldId id="394" r:id="rId7"/>
    <p:sldId id="391" r:id="rId8"/>
    <p:sldId id="390" r:id="rId9"/>
    <p:sldId id="389" r:id="rId10"/>
    <p:sldId id="388" r:id="rId11"/>
    <p:sldId id="387" r:id="rId12"/>
    <p:sldId id="385" r:id="rId13"/>
    <p:sldId id="384" r:id="rId14"/>
    <p:sldId id="382" r:id="rId15"/>
    <p:sldId id="380" r:id="rId16"/>
    <p:sldId id="379" r:id="rId17"/>
    <p:sldId id="378" r:id="rId18"/>
    <p:sldId id="377" r:id="rId19"/>
    <p:sldId id="376" r:id="rId20"/>
    <p:sldId id="375" r:id="rId21"/>
    <p:sldId id="374" r:id="rId22"/>
    <p:sldId id="373" r:id="rId23"/>
    <p:sldId id="372" r:id="rId24"/>
    <p:sldId id="371" r:id="rId25"/>
    <p:sldId id="370" r:id="rId26"/>
    <p:sldId id="369" r:id="rId27"/>
    <p:sldId id="367" r:id="rId28"/>
    <p:sldId id="366" r:id="rId29"/>
    <p:sldId id="365" r:id="rId3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EBA5AB-F534-4E4F-8935-45A75E2B3FF2}" type="datetimeFigureOut">
              <a:rPr lang="zh-CN" altLang="en-US" smtClean="0"/>
              <a:t>2023/11/25 Saturday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ED95B8-34C6-4235-8048-CDD1DA6B532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65319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ED95B8-34C6-4235-8048-CDD1DA6B532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07268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803B8A-5820-C8B6-670F-4AB67029A9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2420888"/>
            <a:ext cx="10800000" cy="2074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574DFD-4CF7-025D-5957-146C7841F37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81"/>
          <a:stretch/>
        </p:blipFill>
        <p:spPr>
          <a:xfrm>
            <a:off x="720000" y="972000"/>
            <a:ext cx="10800000" cy="2817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711032-12C8-8104-9C73-CF246857BE98}"/>
              </a:ext>
            </a:extLst>
          </p:cNvPr>
          <p:cNvSpPr/>
          <p:nvPr/>
        </p:nvSpPr>
        <p:spPr bwMode="auto">
          <a:xfrm>
            <a:off x="10910476" y="1534005"/>
            <a:ext cx="209523" cy="2095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5713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0B462B-CDCE-6902-6240-2F91484459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900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C956E9-3934-D87B-F6F0-50EB4E57D8B0}"/>
              </a:ext>
            </a:extLst>
          </p:cNvPr>
          <p:cNvSpPr/>
          <p:nvPr/>
        </p:nvSpPr>
        <p:spPr bwMode="auto">
          <a:xfrm>
            <a:off x="10815238" y="2005842"/>
            <a:ext cx="400000" cy="2105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1247CD9-134B-49FD-8636-77888089402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2852936"/>
            <a:ext cx="10800000" cy="13606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00338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B64495-DD7E-689D-B1FD-E4D56EF064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4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B81FD9-14C9-6040-E58A-A1355349C20A}"/>
              </a:ext>
            </a:extLst>
          </p:cNvPr>
          <p:cNvSpPr/>
          <p:nvPr/>
        </p:nvSpPr>
        <p:spPr bwMode="auto">
          <a:xfrm>
            <a:off x="10729523" y="1495940"/>
            <a:ext cx="571428" cy="2191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5818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6724C1-DAB3-8251-37EA-C978C3FB48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720"/>
            <a:ext cx="10800000" cy="4018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304C3F-06F2-F859-A545-DA9F63E1BB04}"/>
              </a:ext>
            </a:extLst>
          </p:cNvPr>
          <p:cNvSpPr/>
          <p:nvPr/>
        </p:nvSpPr>
        <p:spPr bwMode="auto">
          <a:xfrm>
            <a:off x="10710476" y="975529"/>
            <a:ext cx="600000" cy="2195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7759D6A-1065-CB04-8AE6-4F8FCF0636F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4926830"/>
            <a:ext cx="10800000" cy="18283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9778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DFE99C-9D14-FBFB-B050-D9CE03B11C4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85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726D9E-3C76-D9F6-12D5-DE0B92F8012A}"/>
              </a:ext>
            </a:extLst>
          </p:cNvPr>
          <p:cNvSpPr/>
          <p:nvPr/>
        </p:nvSpPr>
        <p:spPr bwMode="auto">
          <a:xfrm>
            <a:off x="8805714" y="1478143"/>
            <a:ext cx="1199999" cy="2578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3516F41-63A9-382E-6094-DEED166E89BD}"/>
              </a:ext>
            </a:extLst>
          </p:cNvPr>
          <p:cNvSpPr/>
          <p:nvPr/>
        </p:nvSpPr>
        <p:spPr bwMode="auto">
          <a:xfrm>
            <a:off x="3262857" y="1946087"/>
            <a:ext cx="600000" cy="2482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F53947C-7F18-6B3C-2898-2C82E90B8334}"/>
              </a:ext>
            </a:extLst>
          </p:cNvPr>
          <p:cNvSpPr/>
          <p:nvPr/>
        </p:nvSpPr>
        <p:spPr bwMode="auto">
          <a:xfrm>
            <a:off x="5529523" y="2394931"/>
            <a:ext cx="1742857" cy="2482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263F8827-BB59-F072-96F6-38849D7135B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998"/>
          <a:stretch/>
        </p:blipFill>
        <p:spPr>
          <a:xfrm>
            <a:off x="4799856" y="3045686"/>
            <a:ext cx="2160240" cy="20409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64228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DDE48B-AA01-9A0A-ADD4-F08A859DB1F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37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C13C02-A678-9A52-D4F1-E3DB5630BB02}"/>
              </a:ext>
            </a:extLst>
          </p:cNvPr>
          <p:cNvSpPr/>
          <p:nvPr/>
        </p:nvSpPr>
        <p:spPr bwMode="auto">
          <a:xfrm>
            <a:off x="2834285" y="1566028"/>
            <a:ext cx="1409523" cy="268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829506C-0F77-1AA7-8D1B-094BDECDED5D}"/>
              </a:ext>
            </a:extLst>
          </p:cNvPr>
          <p:cNvSpPr/>
          <p:nvPr/>
        </p:nvSpPr>
        <p:spPr bwMode="auto">
          <a:xfrm>
            <a:off x="5272380" y="2025921"/>
            <a:ext cx="571428" cy="2395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263F8827-BB59-F072-96F6-38849D7135B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16" r="49181"/>
          <a:stretch/>
        </p:blipFill>
        <p:spPr>
          <a:xfrm>
            <a:off x="4907867" y="2636912"/>
            <a:ext cx="2376265" cy="20409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3134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953A97-7922-287F-3B7D-6C71533789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308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3D8AD0D-DA72-3967-8A1C-1BC24AA488F6}"/>
              </a:ext>
            </a:extLst>
          </p:cNvPr>
          <p:cNvSpPr/>
          <p:nvPr/>
        </p:nvSpPr>
        <p:spPr bwMode="auto">
          <a:xfrm>
            <a:off x="2262857" y="1489027"/>
            <a:ext cx="904761" cy="2585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EFB42B2-39AF-8CA9-CE71-41977E7A27EC}"/>
              </a:ext>
            </a:extLst>
          </p:cNvPr>
          <p:cNvSpPr/>
          <p:nvPr/>
        </p:nvSpPr>
        <p:spPr bwMode="auto">
          <a:xfrm>
            <a:off x="2815238" y="1977330"/>
            <a:ext cx="257142" cy="201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263F8827-BB59-F072-96F6-38849D7135B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340" t="17642" r="11324" b="1209"/>
          <a:stretch/>
        </p:blipFill>
        <p:spPr>
          <a:xfrm>
            <a:off x="4655840" y="2420888"/>
            <a:ext cx="3168352" cy="16561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1950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6FC069-EBBA-89C8-2481-4F6725156D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40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9F38134-9230-41C4-F006-75ABBEEFD62F}"/>
              </a:ext>
            </a:extLst>
          </p:cNvPr>
          <p:cNvSpPr/>
          <p:nvPr/>
        </p:nvSpPr>
        <p:spPr bwMode="auto">
          <a:xfrm>
            <a:off x="10853333" y="4117337"/>
            <a:ext cx="314285" cy="2478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1451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A89EF7-0129-C650-46DE-6232CDF1518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25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85E3AD-CEA4-FB24-CF55-0FA7C91C933E}"/>
              </a:ext>
            </a:extLst>
          </p:cNvPr>
          <p:cNvSpPr/>
          <p:nvPr/>
        </p:nvSpPr>
        <p:spPr bwMode="auto">
          <a:xfrm>
            <a:off x="4415238" y="1524860"/>
            <a:ext cx="866666" cy="2573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536C1B6-66AA-280F-E526-23762D2C9EA5}"/>
              </a:ext>
            </a:extLst>
          </p:cNvPr>
          <p:cNvSpPr/>
          <p:nvPr/>
        </p:nvSpPr>
        <p:spPr bwMode="auto">
          <a:xfrm>
            <a:off x="8091428" y="2449471"/>
            <a:ext cx="580952" cy="2668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F1E0979-98EE-D0FF-04DD-97442FECE19D}"/>
              </a:ext>
            </a:extLst>
          </p:cNvPr>
          <p:cNvSpPr/>
          <p:nvPr/>
        </p:nvSpPr>
        <p:spPr bwMode="auto">
          <a:xfrm>
            <a:off x="4396190" y="2907011"/>
            <a:ext cx="590476" cy="2668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956FC069-EBBA-89C8-2481-4F6725156D3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338" t="23268" r="24658" b="24318"/>
          <a:stretch/>
        </p:blipFill>
        <p:spPr>
          <a:xfrm>
            <a:off x="4635044" y="3501008"/>
            <a:ext cx="3456384" cy="20882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1414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BE7A70-718A-928C-526F-E17F14B291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20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3E42954-D673-E0C2-5E47-6FDD93DB4321}"/>
              </a:ext>
            </a:extLst>
          </p:cNvPr>
          <p:cNvSpPr/>
          <p:nvPr/>
        </p:nvSpPr>
        <p:spPr bwMode="auto">
          <a:xfrm>
            <a:off x="6205714" y="2002125"/>
            <a:ext cx="533333" cy="209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D17741C-88F4-8987-1BA6-2C4BA2624274}"/>
              </a:ext>
            </a:extLst>
          </p:cNvPr>
          <p:cNvSpPr/>
          <p:nvPr/>
        </p:nvSpPr>
        <p:spPr bwMode="auto">
          <a:xfrm>
            <a:off x="1120000" y="2927330"/>
            <a:ext cx="1514285" cy="2289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1200" y="2848642"/>
            <a:ext cx="2758976" cy="2024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368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9CEFBE-C0F2-0933-7ABB-DA508872E77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00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638FE8-D94E-3A1F-4701-8C60F302B2E7}"/>
              </a:ext>
            </a:extLst>
          </p:cNvPr>
          <p:cNvSpPr/>
          <p:nvPr/>
        </p:nvSpPr>
        <p:spPr bwMode="auto">
          <a:xfrm>
            <a:off x="10900952" y="2019789"/>
            <a:ext cx="228571" cy="2095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4278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F4B261-9741-3CA7-2D1E-1C09A92CF7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02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EAEC2B4-37DB-DDDF-F96C-FD0A6FCDA68F}"/>
              </a:ext>
            </a:extLst>
          </p:cNvPr>
          <p:cNvSpPr/>
          <p:nvPr/>
        </p:nvSpPr>
        <p:spPr bwMode="auto">
          <a:xfrm>
            <a:off x="6167619" y="3334429"/>
            <a:ext cx="571428" cy="2286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5243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99D27E-2FC3-FEEE-F8E6-87837CBECE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54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A724A1-7002-3062-1D24-A03A6A2FF7EF}"/>
              </a:ext>
            </a:extLst>
          </p:cNvPr>
          <p:cNvSpPr/>
          <p:nvPr/>
        </p:nvSpPr>
        <p:spPr bwMode="auto">
          <a:xfrm>
            <a:off x="9653333" y="1029189"/>
            <a:ext cx="333333" cy="2668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B6E18B3-AE0A-8718-40DA-94FA8B28B670}"/>
              </a:ext>
            </a:extLst>
          </p:cNvPr>
          <p:cNvSpPr/>
          <p:nvPr/>
        </p:nvSpPr>
        <p:spPr bwMode="auto">
          <a:xfrm>
            <a:off x="6148571" y="2878320"/>
            <a:ext cx="304761" cy="2287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08E0351-B93E-BE03-31D1-9DF5D7349F4E}"/>
              </a:ext>
            </a:extLst>
          </p:cNvPr>
          <p:cNvSpPr/>
          <p:nvPr/>
        </p:nvSpPr>
        <p:spPr bwMode="auto">
          <a:xfrm>
            <a:off x="5405714" y="3335837"/>
            <a:ext cx="304761" cy="2287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89EBC91-553B-CF8E-85CE-CD6B1D2DFD02}"/>
              </a:ext>
            </a:extLst>
          </p:cNvPr>
          <p:cNvSpPr/>
          <p:nvPr/>
        </p:nvSpPr>
        <p:spPr bwMode="auto">
          <a:xfrm>
            <a:off x="6081904" y="3812417"/>
            <a:ext cx="950200" cy="2287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8710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23128A-3688-0474-9BC7-8ED410F45F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9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D968E8-2A2F-5F08-40AE-4970E56D4262}"/>
              </a:ext>
            </a:extLst>
          </p:cNvPr>
          <p:cNvSpPr/>
          <p:nvPr/>
        </p:nvSpPr>
        <p:spPr bwMode="auto">
          <a:xfrm>
            <a:off x="2272380" y="4253881"/>
            <a:ext cx="466666" cy="219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18A392E-2811-02D9-0D82-D85A24CD46A5}"/>
              </a:ext>
            </a:extLst>
          </p:cNvPr>
          <p:cNvSpPr/>
          <p:nvPr/>
        </p:nvSpPr>
        <p:spPr bwMode="auto">
          <a:xfrm>
            <a:off x="5358095" y="4683197"/>
            <a:ext cx="580952" cy="2671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054A51E-6267-A2A7-7B20-BF013CEA456B}"/>
              </a:ext>
            </a:extLst>
          </p:cNvPr>
          <p:cNvSpPr/>
          <p:nvPr/>
        </p:nvSpPr>
        <p:spPr bwMode="auto">
          <a:xfrm>
            <a:off x="6710476" y="5150675"/>
            <a:ext cx="285714" cy="238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4353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0A548F-50FC-6950-8618-A0042207D39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215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FBAC8E-3604-AE74-DD4A-CF6542F44A48}"/>
              </a:ext>
            </a:extLst>
          </p:cNvPr>
          <p:cNvSpPr/>
          <p:nvPr/>
        </p:nvSpPr>
        <p:spPr bwMode="auto">
          <a:xfrm>
            <a:off x="3700952" y="2901868"/>
            <a:ext cx="561904" cy="2292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8517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B48C47-D87D-83E1-0518-68AAFBDD02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2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DB3ED3-823B-3A5F-4DEE-223CAE26933B}"/>
              </a:ext>
            </a:extLst>
          </p:cNvPr>
          <p:cNvSpPr/>
          <p:nvPr/>
        </p:nvSpPr>
        <p:spPr bwMode="auto">
          <a:xfrm>
            <a:off x="10577142" y="1505525"/>
            <a:ext cx="552380" cy="238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7F584A1-B8E9-E8D0-945C-2CCAA6CF2F0A}"/>
              </a:ext>
            </a:extLst>
          </p:cNvPr>
          <p:cNvSpPr/>
          <p:nvPr/>
        </p:nvSpPr>
        <p:spPr bwMode="auto">
          <a:xfrm>
            <a:off x="1700952" y="4706675"/>
            <a:ext cx="323809" cy="2286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F0F81CF-1605-CB14-3A86-B1AB8C6E0198}"/>
              </a:ext>
            </a:extLst>
          </p:cNvPr>
          <p:cNvSpPr/>
          <p:nvPr/>
        </p:nvSpPr>
        <p:spPr bwMode="auto">
          <a:xfrm>
            <a:off x="7253333" y="5154454"/>
            <a:ext cx="1161905" cy="2667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197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D5006A-5442-C17C-373F-33564A3C6F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37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4F6652-5584-9E5F-A84F-14697F6C10C8}"/>
              </a:ext>
            </a:extLst>
          </p:cNvPr>
          <p:cNvSpPr/>
          <p:nvPr/>
        </p:nvSpPr>
        <p:spPr bwMode="auto">
          <a:xfrm>
            <a:off x="4253333" y="2449192"/>
            <a:ext cx="257142" cy="200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44B48C47-D87D-83E1-0518-68AAFBDD024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11" t="30216" r="17553" b="41559"/>
          <a:stretch/>
        </p:blipFill>
        <p:spPr>
          <a:xfrm>
            <a:off x="3215680" y="4221088"/>
            <a:ext cx="2736304" cy="1296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74F6652-5584-9E5F-A84F-14697F6C10C8}"/>
              </a:ext>
            </a:extLst>
          </p:cNvPr>
          <p:cNvSpPr/>
          <p:nvPr/>
        </p:nvSpPr>
        <p:spPr bwMode="auto">
          <a:xfrm>
            <a:off x="9912424" y="1484784"/>
            <a:ext cx="432048" cy="2160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1325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7E2EC1-EFD3-1705-DEA6-D00695A86C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407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5DFEBEB-918D-1021-1031-F36E62F68C3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327"/>
          <a:stretch/>
        </p:blipFill>
        <p:spPr>
          <a:xfrm>
            <a:off x="1127448" y="3284984"/>
            <a:ext cx="6120680" cy="14031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16BC79F4-9B13-2F22-D195-3B96E3DF6B7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447" r="3551" b="50714"/>
          <a:stretch/>
        </p:blipFill>
        <p:spPr>
          <a:xfrm>
            <a:off x="5159896" y="4365104"/>
            <a:ext cx="2592288" cy="21689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91461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BC79F4-9B13-2F22-D195-3B96E3DF6B7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07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2CE2BF-94B2-5A51-0AB1-993F1A125EBA}"/>
              </a:ext>
            </a:extLst>
          </p:cNvPr>
          <p:cNvSpPr/>
          <p:nvPr/>
        </p:nvSpPr>
        <p:spPr bwMode="auto">
          <a:xfrm>
            <a:off x="681904" y="1048204"/>
            <a:ext cx="4428571" cy="2286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FC7F52D-D65E-FA6F-828E-D3331D11C547}"/>
              </a:ext>
            </a:extLst>
          </p:cNvPr>
          <p:cNvSpPr/>
          <p:nvPr/>
        </p:nvSpPr>
        <p:spPr bwMode="auto">
          <a:xfrm>
            <a:off x="681904" y="1476852"/>
            <a:ext cx="6200000" cy="2476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81C73F1-6CC8-A99D-CBB9-7F6C2F291F2A}"/>
              </a:ext>
            </a:extLst>
          </p:cNvPr>
          <p:cNvSpPr/>
          <p:nvPr/>
        </p:nvSpPr>
        <p:spPr bwMode="auto">
          <a:xfrm>
            <a:off x="681904" y="1886449"/>
            <a:ext cx="5438095" cy="2476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EACE1F4-5ECA-1082-12C0-626C9EA2E44B}"/>
              </a:ext>
            </a:extLst>
          </p:cNvPr>
          <p:cNvSpPr/>
          <p:nvPr/>
        </p:nvSpPr>
        <p:spPr bwMode="auto">
          <a:xfrm>
            <a:off x="681904" y="2315097"/>
            <a:ext cx="5228571" cy="2476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2B704F0-430E-4FA0-E2C5-D840BEFEFBA1}"/>
              </a:ext>
            </a:extLst>
          </p:cNvPr>
          <p:cNvSpPr/>
          <p:nvPr/>
        </p:nvSpPr>
        <p:spPr bwMode="auto">
          <a:xfrm>
            <a:off x="681904" y="2743745"/>
            <a:ext cx="5800000" cy="2381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54FF1FE-C5D7-9AE7-B4B4-73A078A45DA9}"/>
              </a:ext>
            </a:extLst>
          </p:cNvPr>
          <p:cNvSpPr/>
          <p:nvPr/>
        </p:nvSpPr>
        <p:spPr bwMode="auto">
          <a:xfrm>
            <a:off x="681904" y="3172393"/>
            <a:ext cx="6923809" cy="2476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9E96262-5A64-AB42-4C0B-676CFEB74792}"/>
              </a:ext>
            </a:extLst>
          </p:cNvPr>
          <p:cNvSpPr/>
          <p:nvPr/>
        </p:nvSpPr>
        <p:spPr bwMode="auto">
          <a:xfrm>
            <a:off x="681904" y="3601041"/>
            <a:ext cx="5733333" cy="2571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EAF4293-E03E-FBF4-B42B-7A8ED30ABA3A}"/>
              </a:ext>
            </a:extLst>
          </p:cNvPr>
          <p:cNvSpPr/>
          <p:nvPr/>
        </p:nvSpPr>
        <p:spPr bwMode="auto">
          <a:xfrm>
            <a:off x="681904" y="4039214"/>
            <a:ext cx="4780952" cy="5810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E69D7B6-ECE5-A4BF-C2A2-6DF34DC2DEAE}"/>
              </a:ext>
            </a:extLst>
          </p:cNvPr>
          <p:cNvSpPr/>
          <p:nvPr/>
        </p:nvSpPr>
        <p:spPr bwMode="auto">
          <a:xfrm>
            <a:off x="681904" y="4763152"/>
            <a:ext cx="7574336" cy="538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1490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3" grpId="0" animBg="1"/>
      <p:bldP spid="1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ED7E65-55D8-61CC-6D03-99D732D2CD0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10800000" cy="45496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10DDD94-6BDB-0959-5E57-EDC3A8C64B8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79" r="4217" b="32655"/>
          <a:stretch/>
        </p:blipFill>
        <p:spPr>
          <a:xfrm>
            <a:off x="7104112" y="4839249"/>
            <a:ext cx="3384376" cy="20187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23007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0DDD94-6BDB-0959-5E57-EDC3A8C64B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800000" cy="36354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E547720-CF84-9DED-ADC9-9DDE8C2695A8}"/>
              </a:ext>
            </a:extLst>
          </p:cNvPr>
          <p:cNvSpPr/>
          <p:nvPr/>
        </p:nvSpPr>
        <p:spPr bwMode="auto">
          <a:xfrm>
            <a:off x="720000" y="970297"/>
            <a:ext cx="5999999" cy="6868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91F3AA4-97E5-6DDA-6D85-9EFAA87B237F}"/>
              </a:ext>
            </a:extLst>
          </p:cNvPr>
          <p:cNvSpPr/>
          <p:nvPr/>
        </p:nvSpPr>
        <p:spPr bwMode="auto">
          <a:xfrm>
            <a:off x="720000" y="1829061"/>
            <a:ext cx="4999999" cy="2480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C173BF0-4F1B-2009-043C-BEDBE14FC64E}"/>
              </a:ext>
            </a:extLst>
          </p:cNvPr>
          <p:cNvSpPr/>
          <p:nvPr/>
        </p:nvSpPr>
        <p:spPr bwMode="auto">
          <a:xfrm>
            <a:off x="719999" y="2248902"/>
            <a:ext cx="4999999" cy="5436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0742DC0-4C8A-7ACC-B7CD-4EBDDBA8B10B}"/>
              </a:ext>
            </a:extLst>
          </p:cNvPr>
          <p:cNvSpPr/>
          <p:nvPr/>
        </p:nvSpPr>
        <p:spPr bwMode="auto">
          <a:xfrm>
            <a:off x="720000" y="2964537"/>
            <a:ext cx="5657142" cy="2576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3923955-6E99-F9AE-84F4-978D42C965D4}"/>
              </a:ext>
            </a:extLst>
          </p:cNvPr>
          <p:cNvSpPr/>
          <p:nvPr/>
        </p:nvSpPr>
        <p:spPr bwMode="auto">
          <a:xfrm>
            <a:off x="720000" y="3393919"/>
            <a:ext cx="8219046" cy="2480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97E9134-0984-1345-289F-770055F12D05}"/>
              </a:ext>
            </a:extLst>
          </p:cNvPr>
          <p:cNvSpPr/>
          <p:nvPr/>
        </p:nvSpPr>
        <p:spPr bwMode="auto">
          <a:xfrm>
            <a:off x="720000" y="3813759"/>
            <a:ext cx="5231984" cy="5437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img_16777215">
            <a:extLst>
              <a:ext uri="{FF2B5EF4-FFF2-40B4-BE49-F238E27FC236}">
                <a16:creationId xmlns:a16="http://schemas.microsoft.com/office/drawing/2014/main" id="{706FEA99-B8F0-3C87-4541-AB9B0138CA9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472145"/>
            <a:ext cx="10800000" cy="21685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56D2D825-5EF7-D4D7-0F58-3CA9822DDDE0}"/>
              </a:ext>
            </a:extLst>
          </p:cNvPr>
          <p:cNvSpPr/>
          <p:nvPr/>
        </p:nvSpPr>
        <p:spPr bwMode="auto">
          <a:xfrm>
            <a:off x="720000" y="4529462"/>
            <a:ext cx="7314284" cy="2483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0D01FCB5-4388-0EA6-95B1-B381D57CDAAF}"/>
              </a:ext>
            </a:extLst>
          </p:cNvPr>
          <p:cNvSpPr/>
          <p:nvPr/>
        </p:nvSpPr>
        <p:spPr bwMode="auto">
          <a:xfrm>
            <a:off x="720000" y="4958975"/>
            <a:ext cx="4799936" cy="5544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D86BC74D-48CB-8FB6-23E3-35C5F100700D}"/>
              </a:ext>
            </a:extLst>
          </p:cNvPr>
          <p:cNvSpPr/>
          <p:nvPr/>
        </p:nvSpPr>
        <p:spPr bwMode="auto">
          <a:xfrm>
            <a:off x="720000" y="5685360"/>
            <a:ext cx="4866665" cy="2292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0A38E24E-9431-4CB1-264B-A9D3D68EE40B}"/>
              </a:ext>
            </a:extLst>
          </p:cNvPr>
          <p:cNvSpPr/>
          <p:nvPr/>
        </p:nvSpPr>
        <p:spPr bwMode="auto">
          <a:xfrm>
            <a:off x="720000" y="6086580"/>
            <a:ext cx="7464232" cy="5540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461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14" grpId="0" animBg="1"/>
      <p:bldP spid="15" grpId="0" animBg="1"/>
      <p:bldP spid="1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89F1D8-FFE4-0041-38C9-ACA9434C28F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541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7E733F-6653-B4CB-F579-E6E79DF64138}"/>
              </a:ext>
            </a:extLst>
          </p:cNvPr>
          <p:cNvSpPr/>
          <p:nvPr/>
        </p:nvSpPr>
        <p:spPr bwMode="auto">
          <a:xfrm>
            <a:off x="10920000" y="1038968"/>
            <a:ext cx="209523" cy="2104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59E97DE-4269-2057-3282-9EB011A2E59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93141"/>
            <a:ext cx="10800000" cy="2916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146C926-311A-05CA-AFB6-585AFBA16C8B}"/>
              </a:ext>
            </a:extLst>
          </p:cNvPr>
          <p:cNvSpPr/>
          <p:nvPr/>
        </p:nvSpPr>
        <p:spPr bwMode="auto">
          <a:xfrm>
            <a:off x="10920000" y="3055540"/>
            <a:ext cx="209523" cy="2097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824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6F580B-C8C6-9A96-9BBF-A7D0D0B47D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423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774678-B3E2-D0E5-EAD7-D04F751C5CC9}"/>
              </a:ext>
            </a:extLst>
          </p:cNvPr>
          <p:cNvSpPr/>
          <p:nvPr/>
        </p:nvSpPr>
        <p:spPr bwMode="auto">
          <a:xfrm>
            <a:off x="10891428" y="1038871"/>
            <a:ext cx="257142" cy="2101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0147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7EC8EA-C182-5A68-C84F-9093823C240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40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49F662-19C5-912B-A03A-7321F0C03ACA}"/>
              </a:ext>
            </a:extLst>
          </p:cNvPr>
          <p:cNvSpPr/>
          <p:nvPr/>
        </p:nvSpPr>
        <p:spPr bwMode="auto">
          <a:xfrm>
            <a:off x="10920000" y="1048250"/>
            <a:ext cx="209523" cy="2096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2802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905094-481F-5F2B-DC6E-74B2E3FB052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8078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7518E2-0459-66CD-31C6-E7E5358C2805}"/>
              </a:ext>
            </a:extLst>
          </p:cNvPr>
          <p:cNvSpPr/>
          <p:nvPr/>
        </p:nvSpPr>
        <p:spPr bwMode="auto">
          <a:xfrm>
            <a:off x="10920000" y="1529817"/>
            <a:ext cx="209523" cy="2019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6FC2863F-2A38-8EE8-41CD-489454A7AED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943790"/>
            <a:ext cx="10800000" cy="391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518AB6F9-1523-C1D9-8CCE-6B53B718F8B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042" r="77138" b="4141"/>
          <a:stretch/>
        </p:blipFill>
        <p:spPr>
          <a:xfrm>
            <a:off x="4885470" y="2780928"/>
            <a:ext cx="2469059" cy="2664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4599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F1B6C3-13A8-95BB-994D-105D951C650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37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F9D342-19EB-ED42-B45E-D7AA7C3A938F}"/>
              </a:ext>
            </a:extLst>
          </p:cNvPr>
          <p:cNvSpPr/>
          <p:nvPr/>
        </p:nvSpPr>
        <p:spPr bwMode="auto">
          <a:xfrm>
            <a:off x="10900952" y="2012786"/>
            <a:ext cx="228571" cy="21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18AB6F9-1523-C1D9-8CCE-6B53B718F8B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10" t="2388" r="50222" b="3882"/>
          <a:stretch/>
        </p:blipFill>
        <p:spPr>
          <a:xfrm>
            <a:off x="8040216" y="2012786"/>
            <a:ext cx="1584176" cy="3168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96698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7B43B2-3B37-07CA-8688-FEEF2BEA01C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538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DE5CBC-E940-C87F-9E87-54236B814A61}"/>
              </a:ext>
            </a:extLst>
          </p:cNvPr>
          <p:cNvSpPr/>
          <p:nvPr/>
        </p:nvSpPr>
        <p:spPr bwMode="auto">
          <a:xfrm>
            <a:off x="10910476" y="1526246"/>
            <a:ext cx="228571" cy="2102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18AB6F9-1523-C1D9-8CCE-6B53B718F8B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07" t="51125" r="11991" b="4140"/>
          <a:stretch/>
        </p:blipFill>
        <p:spPr>
          <a:xfrm>
            <a:off x="4871864" y="3068960"/>
            <a:ext cx="2808312" cy="1512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27326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105D18-0EB6-0842-8190-6713884926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6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48AE8C-D4F4-B1A3-6F09-10EB9FA0DE1E}"/>
              </a:ext>
            </a:extLst>
          </p:cNvPr>
          <p:cNvSpPr/>
          <p:nvPr/>
        </p:nvSpPr>
        <p:spPr bwMode="auto">
          <a:xfrm>
            <a:off x="10900952" y="1544942"/>
            <a:ext cx="228571" cy="2196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9150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1</Words>
  <Application>Microsoft Office PowerPoint</Application>
  <PresentationFormat>宽屏</PresentationFormat>
  <Paragraphs>1</Paragraphs>
  <Slides>29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6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2023-11-25T05:13:00Z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