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2" r:id="rId10"/>
    <p:sldId id="381" r:id="rId11"/>
    <p:sldId id="380" r:id="rId12"/>
    <p:sldId id="379" r:id="rId13"/>
    <p:sldId id="378" r:id="rId14"/>
    <p:sldId id="377" r:id="rId15"/>
    <p:sldId id="376" r:id="rId16"/>
    <p:sldId id="375" r:id="rId17"/>
    <p:sldId id="374" r:id="rId18"/>
    <p:sldId id="373" r:id="rId19"/>
    <p:sldId id="369" r:id="rId20"/>
    <p:sldId id="368" r:id="rId21"/>
    <p:sldId id="367" r:id="rId22"/>
    <p:sldId id="366" r:id="rId23"/>
    <p:sldId id="365" r:id="rId24"/>
    <p:sldId id="364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3009900"/>
            <a:ext cx="81534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E4D12-4BF7-B9F5-90C3-4C73589895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34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7F01C-40EC-DA81-0E75-2076B4A1F6E4}"/>
              </a:ext>
            </a:extLst>
          </p:cNvPr>
          <p:cNvSpPr/>
          <p:nvPr/>
        </p:nvSpPr>
        <p:spPr bwMode="auto">
          <a:xfrm>
            <a:off x="5025264" y="3429000"/>
            <a:ext cx="998728" cy="523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96D3AA-2F43-673A-CD32-872DD2B560CB}"/>
              </a:ext>
            </a:extLst>
          </p:cNvPr>
          <p:cNvSpPr/>
          <p:nvPr/>
        </p:nvSpPr>
        <p:spPr bwMode="auto">
          <a:xfrm>
            <a:off x="4679526" y="5085185"/>
            <a:ext cx="98442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0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9D8FA-F71D-8681-6D61-FA8259C6A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6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0C888-7D60-06E1-602C-C01A9F7B47DC}"/>
              </a:ext>
            </a:extLst>
          </p:cNvPr>
          <p:cNvSpPr/>
          <p:nvPr/>
        </p:nvSpPr>
        <p:spPr bwMode="auto">
          <a:xfrm>
            <a:off x="8880965" y="2840979"/>
            <a:ext cx="354124" cy="322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838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53DC08-E14A-0ED1-75A0-CBD671B51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D20486-DC4F-9BA8-A2F6-8CE50D2261F2}"/>
              </a:ext>
            </a:extLst>
          </p:cNvPr>
          <p:cNvSpPr/>
          <p:nvPr/>
        </p:nvSpPr>
        <p:spPr bwMode="auto">
          <a:xfrm>
            <a:off x="7866384" y="3181411"/>
            <a:ext cx="275132" cy="28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06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0A45D8-8141-B2AB-A919-2A4EA5DD4E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49304"/>
            <a:ext cx="10800000" cy="4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93936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83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F5B545-D3DF-E9DD-7B32-961B9BFB6B6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1" b="2337"/>
          <a:stretch/>
        </p:blipFill>
        <p:spPr>
          <a:xfrm>
            <a:off x="720000" y="836711"/>
            <a:ext cx="7320216" cy="592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5187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CF3823-B479-D5EE-91BB-05C9B111E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7B642-755A-95DF-1017-DD7CDB61D233}"/>
              </a:ext>
            </a:extLst>
          </p:cNvPr>
          <p:cNvSpPr/>
          <p:nvPr/>
        </p:nvSpPr>
        <p:spPr bwMode="auto">
          <a:xfrm>
            <a:off x="2024761" y="3222900"/>
            <a:ext cx="1047619" cy="4482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902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968B5-EA36-5719-E63C-C8B7BB16AC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/>
          <a:stretch/>
        </p:blipFill>
        <p:spPr>
          <a:xfrm>
            <a:off x="720000" y="990096"/>
            <a:ext cx="9695760" cy="5535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AFBA9C-41FB-12FA-849C-EFE0330BC98D}"/>
              </a:ext>
            </a:extLst>
          </p:cNvPr>
          <p:cNvSpPr/>
          <p:nvPr/>
        </p:nvSpPr>
        <p:spPr bwMode="auto">
          <a:xfrm>
            <a:off x="4276822" y="1159043"/>
            <a:ext cx="367652" cy="325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F1B8C7-1E91-D971-E659-209C45477CBE}"/>
              </a:ext>
            </a:extLst>
          </p:cNvPr>
          <p:cNvSpPr/>
          <p:nvPr/>
        </p:nvSpPr>
        <p:spPr bwMode="auto">
          <a:xfrm>
            <a:off x="6038133" y="1167602"/>
            <a:ext cx="333452" cy="31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879F3B-2E24-9541-1CCF-F5ACA12F6156}"/>
              </a:ext>
            </a:extLst>
          </p:cNvPr>
          <p:cNvSpPr/>
          <p:nvPr/>
        </p:nvSpPr>
        <p:spPr bwMode="auto">
          <a:xfrm>
            <a:off x="2370160" y="4770812"/>
            <a:ext cx="966156" cy="41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47CE63-9E2E-4E3D-3958-91B4F760F5A1}"/>
              </a:ext>
            </a:extLst>
          </p:cNvPr>
          <p:cNvSpPr/>
          <p:nvPr/>
        </p:nvSpPr>
        <p:spPr bwMode="auto">
          <a:xfrm>
            <a:off x="2639616" y="5686592"/>
            <a:ext cx="6160183" cy="4364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30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5386C-A3DD-1770-96F2-43DA60670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68488" cy="3241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6766BC-E206-266E-820D-9130FC4DBF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3" r="31554" b="3795"/>
          <a:stretch/>
        </p:blipFill>
        <p:spPr>
          <a:xfrm>
            <a:off x="2891644" y="3717032"/>
            <a:ext cx="6408712" cy="3058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834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38C0A7-D00E-02C2-0384-DE1E4663A2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1017"/>
            <a:ext cx="10800000" cy="2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4FBDEAA-3FA6-4779-487A-00ED3CB725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/>
          <a:stretch/>
        </p:blipFill>
        <p:spPr>
          <a:xfrm>
            <a:off x="720000" y="3789040"/>
            <a:ext cx="1991624" cy="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B6766BC-E206-266E-820D-9130FC4DBFC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3" r="31554" b="3795"/>
          <a:stretch/>
        </p:blipFill>
        <p:spPr>
          <a:xfrm>
            <a:off x="3071664" y="3573016"/>
            <a:ext cx="6624736" cy="3162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06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C56EC-0833-A713-3F93-4EBF8AB81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D67065-489C-6703-FF16-A8A54DFDB2C8}"/>
              </a:ext>
            </a:extLst>
          </p:cNvPr>
          <p:cNvSpPr/>
          <p:nvPr/>
        </p:nvSpPr>
        <p:spPr bwMode="auto">
          <a:xfrm>
            <a:off x="7367619" y="1220206"/>
            <a:ext cx="409523" cy="362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744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4AC92-3CFC-28F8-7195-6B7D4E4BF0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74"/>
          <a:stretch/>
        </p:blipFill>
        <p:spPr>
          <a:xfrm>
            <a:off x="720001" y="1692080"/>
            <a:ext cx="9736588" cy="504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9BC6D-04D0-89C0-E484-6FFFE9450344}"/>
              </a:ext>
            </a:extLst>
          </p:cNvPr>
          <p:cNvSpPr/>
          <p:nvPr/>
        </p:nvSpPr>
        <p:spPr bwMode="auto">
          <a:xfrm>
            <a:off x="9336360" y="2780928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68154D-9374-2359-1272-E32AC1848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6766BC-E206-266E-820D-9130FC4DBF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63" r="31554" b="3795"/>
          <a:stretch/>
        </p:blipFill>
        <p:spPr>
          <a:xfrm>
            <a:off x="2567608" y="3573016"/>
            <a:ext cx="6696744" cy="3196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617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D70B9-C751-7BF7-B244-D0A1EB7C82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BAF80-FCA7-742A-074F-CD969434EDB2}"/>
              </a:ext>
            </a:extLst>
          </p:cNvPr>
          <p:cNvSpPr/>
          <p:nvPr/>
        </p:nvSpPr>
        <p:spPr bwMode="auto">
          <a:xfrm>
            <a:off x="1262857" y="1983189"/>
            <a:ext cx="1076190" cy="457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90F109-11CE-5134-C213-E85A1DD6888C}"/>
              </a:ext>
            </a:extLst>
          </p:cNvPr>
          <p:cNvSpPr/>
          <p:nvPr/>
        </p:nvSpPr>
        <p:spPr bwMode="auto">
          <a:xfrm>
            <a:off x="1775520" y="2780929"/>
            <a:ext cx="5849241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73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D707E-2531-D96B-F7EC-9F1330CD47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63081-45E6-2008-9D49-2C27E655A677}"/>
              </a:ext>
            </a:extLst>
          </p:cNvPr>
          <p:cNvSpPr/>
          <p:nvPr/>
        </p:nvSpPr>
        <p:spPr bwMode="auto">
          <a:xfrm>
            <a:off x="6862857" y="2910685"/>
            <a:ext cx="1038095" cy="47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67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92065-9189-E481-1EE4-12AD43C7EF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81B901-6C36-E4C0-158F-092D39BBA73F}"/>
              </a:ext>
            </a:extLst>
          </p:cNvPr>
          <p:cNvSpPr/>
          <p:nvPr/>
        </p:nvSpPr>
        <p:spPr bwMode="auto">
          <a:xfrm>
            <a:off x="8281389" y="3618486"/>
            <a:ext cx="259459" cy="296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04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71BBEF-CBC7-1911-5ECE-E01320FAE8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FFA208-4071-D96D-B289-1F5FC53FBCC5}"/>
              </a:ext>
            </a:extLst>
          </p:cNvPr>
          <p:cNvSpPr/>
          <p:nvPr/>
        </p:nvSpPr>
        <p:spPr bwMode="auto">
          <a:xfrm>
            <a:off x="10261601" y="2951705"/>
            <a:ext cx="357927" cy="37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185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50E2D-82CE-6565-B279-1E2E30DC5B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16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1F63A6-52D6-3036-A119-B766F4632768}"/>
              </a:ext>
            </a:extLst>
          </p:cNvPr>
          <p:cNvSpPr/>
          <p:nvPr/>
        </p:nvSpPr>
        <p:spPr bwMode="auto">
          <a:xfrm>
            <a:off x="10102488" y="2208923"/>
            <a:ext cx="341013" cy="37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14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F9EF7-2D19-8D49-68AB-2DE7CA633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63A5A8-71AD-BC20-8CDC-BEDEEF7603B9}"/>
              </a:ext>
            </a:extLst>
          </p:cNvPr>
          <p:cNvSpPr/>
          <p:nvPr/>
        </p:nvSpPr>
        <p:spPr bwMode="auto">
          <a:xfrm>
            <a:off x="10377142" y="4956340"/>
            <a:ext cx="361904" cy="39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6869C80-2B3F-DFC9-DA66-0A4F2FDC76E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6769" r="5550" b="27530"/>
          <a:stretch/>
        </p:blipFill>
        <p:spPr>
          <a:xfrm>
            <a:off x="5159896" y="4449658"/>
            <a:ext cx="2664296" cy="2368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552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869C80-2B3F-DFC9-DA66-0A4F2FDC76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5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325D4-897B-F1D0-23C6-CF4D83E01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2EC65E-DAD5-027C-9A8D-241536EF5792}"/>
              </a:ext>
            </a:extLst>
          </p:cNvPr>
          <p:cNvSpPr/>
          <p:nvPr/>
        </p:nvSpPr>
        <p:spPr bwMode="auto">
          <a:xfrm>
            <a:off x="6529523" y="3097435"/>
            <a:ext cx="885714" cy="400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6C5988-84C4-854B-249E-14165EB64EC7}"/>
              </a:ext>
            </a:extLst>
          </p:cNvPr>
          <p:cNvSpPr/>
          <p:nvPr/>
        </p:nvSpPr>
        <p:spPr bwMode="auto">
          <a:xfrm>
            <a:off x="4786666" y="4107732"/>
            <a:ext cx="457142" cy="35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84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0E5332-65A1-C19E-FD5F-74F0FB2CE3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749B6A-B72E-CC00-8599-EE4CBEBA095A}"/>
              </a:ext>
            </a:extLst>
          </p:cNvPr>
          <p:cNvSpPr/>
          <p:nvPr/>
        </p:nvSpPr>
        <p:spPr bwMode="auto">
          <a:xfrm>
            <a:off x="9500952" y="2031870"/>
            <a:ext cx="1131552" cy="48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556032-5671-7739-8D86-0CDA2F030258}"/>
              </a:ext>
            </a:extLst>
          </p:cNvPr>
          <p:cNvSpPr/>
          <p:nvPr/>
        </p:nvSpPr>
        <p:spPr bwMode="auto">
          <a:xfrm>
            <a:off x="2986666" y="3024903"/>
            <a:ext cx="1093110" cy="486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37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826923-E063-6116-8872-47652654A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E03BD-7401-FA24-D868-1D92EEEAD0D2}"/>
              </a:ext>
            </a:extLst>
          </p:cNvPr>
          <p:cNvSpPr/>
          <p:nvPr/>
        </p:nvSpPr>
        <p:spPr bwMode="auto">
          <a:xfrm>
            <a:off x="10377142" y="2219863"/>
            <a:ext cx="419047" cy="3715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04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7DE8B-C578-7664-C8BB-501B13B3A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BAC0B-C430-F969-05CF-5ACC09F7D369}"/>
              </a:ext>
            </a:extLst>
          </p:cNvPr>
          <p:cNvSpPr/>
          <p:nvPr/>
        </p:nvSpPr>
        <p:spPr bwMode="auto">
          <a:xfrm>
            <a:off x="10377142" y="2116370"/>
            <a:ext cx="371428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74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2023-11-26T07:00:17Z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