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0"/>
  </p:notesMasterIdLst>
  <p:sldIdLst>
    <p:sldId id="363" r:id="rId2"/>
    <p:sldId id="398" r:id="rId3"/>
    <p:sldId id="397" r:id="rId4"/>
    <p:sldId id="395" r:id="rId5"/>
    <p:sldId id="393" r:id="rId6"/>
    <p:sldId id="392" r:id="rId7"/>
    <p:sldId id="391" r:id="rId8"/>
    <p:sldId id="390" r:id="rId9"/>
    <p:sldId id="389" r:id="rId10"/>
    <p:sldId id="388" r:id="rId11"/>
    <p:sldId id="387" r:id="rId12"/>
    <p:sldId id="386" r:id="rId13"/>
    <p:sldId id="385" r:id="rId14"/>
    <p:sldId id="384" r:id="rId15"/>
    <p:sldId id="383" r:id="rId16"/>
    <p:sldId id="380" r:id="rId17"/>
    <p:sldId id="378" r:id="rId18"/>
    <p:sldId id="377" r:id="rId19"/>
    <p:sldId id="376" r:id="rId20"/>
    <p:sldId id="375" r:id="rId21"/>
    <p:sldId id="373" r:id="rId22"/>
    <p:sldId id="372" r:id="rId23"/>
    <p:sldId id="371" r:id="rId24"/>
    <p:sldId id="370" r:id="rId25"/>
    <p:sldId id="369" r:id="rId26"/>
    <p:sldId id="368" r:id="rId27"/>
    <p:sldId id="367" r:id="rId28"/>
    <p:sldId id="365" r:id="rId2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396" y="2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35EA82-6ED9-4992-A8E8-5B26FD938EF8}" type="datetimeFigureOut">
              <a:rPr lang="zh-CN" altLang="en-US" smtClean="0"/>
              <a:t>2023/11/25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D24EA5-3570-47D9-AE71-D41B66FE57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1233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D24EA5-3570-47D9-AE71-D41B66FE579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5309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116C2C-2F0B-B380-40B0-D53709A323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397898"/>
            <a:ext cx="10800000" cy="2062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905921-A7BE-F70A-092B-5E0B81C25A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9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071D8D-C5E2-F515-053A-425F63713007}"/>
              </a:ext>
            </a:extLst>
          </p:cNvPr>
          <p:cNvSpPr/>
          <p:nvPr/>
        </p:nvSpPr>
        <p:spPr bwMode="auto">
          <a:xfrm>
            <a:off x="10900952" y="1935641"/>
            <a:ext cx="228571" cy="209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972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95E192-891C-2775-A50A-711293668E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5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4AE5E3-32E2-0984-492A-6CE769E5E8F6}"/>
              </a:ext>
            </a:extLst>
          </p:cNvPr>
          <p:cNvSpPr/>
          <p:nvPr/>
        </p:nvSpPr>
        <p:spPr bwMode="auto">
          <a:xfrm>
            <a:off x="10710476" y="2375776"/>
            <a:ext cx="609523" cy="219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282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78743A-B9E9-A3C9-A70B-CBEE8FD8E9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3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72F14F-DABA-B01C-9829-8BDFF38342A3}"/>
              </a:ext>
            </a:extLst>
          </p:cNvPr>
          <p:cNvSpPr/>
          <p:nvPr/>
        </p:nvSpPr>
        <p:spPr bwMode="auto">
          <a:xfrm>
            <a:off x="8300952" y="1916867"/>
            <a:ext cx="400001" cy="209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835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B76544-5EDA-823A-FCCD-957E094AC7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1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24DF79-41C7-3219-D7F9-9A99E7F52E4D}"/>
              </a:ext>
            </a:extLst>
          </p:cNvPr>
          <p:cNvSpPr/>
          <p:nvPr/>
        </p:nvSpPr>
        <p:spPr bwMode="auto">
          <a:xfrm>
            <a:off x="10796190" y="1029238"/>
            <a:ext cx="438095" cy="209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137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60F220-5819-751E-DD36-E2A3040E31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3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DB76544-5EDA-823A-FCCD-957E094AC7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46" t="8969" b="48999"/>
          <a:stretch/>
        </p:blipFill>
        <p:spPr>
          <a:xfrm>
            <a:off x="4583832" y="4106939"/>
            <a:ext cx="3839824" cy="1728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1276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F273C7-26A7-AAB8-4582-456E8936E1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28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BC65EF-5A78-5AE4-6482-6FA9F3780543}"/>
              </a:ext>
            </a:extLst>
          </p:cNvPr>
          <p:cNvSpPr/>
          <p:nvPr/>
        </p:nvSpPr>
        <p:spPr bwMode="auto">
          <a:xfrm>
            <a:off x="10586666" y="1498487"/>
            <a:ext cx="971429" cy="268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76E5BD-38BB-896B-6527-04049C583535}"/>
              </a:ext>
            </a:extLst>
          </p:cNvPr>
          <p:cNvSpPr/>
          <p:nvPr/>
        </p:nvSpPr>
        <p:spPr bwMode="auto">
          <a:xfrm>
            <a:off x="1158095" y="1957966"/>
            <a:ext cx="1400000" cy="248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8BB8BF-2411-C9B1-80B1-E0D7D7E64E08}"/>
              </a:ext>
            </a:extLst>
          </p:cNvPr>
          <p:cNvSpPr/>
          <p:nvPr/>
        </p:nvSpPr>
        <p:spPr bwMode="auto">
          <a:xfrm>
            <a:off x="7548571" y="1948394"/>
            <a:ext cx="1171428" cy="248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2B3124-DC5A-1403-2E3E-DA399F4CD66C}"/>
              </a:ext>
            </a:extLst>
          </p:cNvPr>
          <p:cNvSpPr/>
          <p:nvPr/>
        </p:nvSpPr>
        <p:spPr bwMode="auto">
          <a:xfrm>
            <a:off x="5120000" y="2436591"/>
            <a:ext cx="295238" cy="1914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C77F4A42-5C9C-0361-9368-D75012ADB97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14658"/>
            <a:ext cx="10800000" cy="1743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45C478-37D7-CF9D-E5E7-546C299C3E97}"/>
              </a:ext>
            </a:extLst>
          </p:cNvPr>
          <p:cNvSpPr/>
          <p:nvPr/>
        </p:nvSpPr>
        <p:spPr bwMode="auto">
          <a:xfrm>
            <a:off x="6100952" y="3905389"/>
            <a:ext cx="314285" cy="200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7C12048-4EEF-72A3-4C5B-D5B3A2C7A4DE}"/>
              </a:ext>
            </a:extLst>
          </p:cNvPr>
          <p:cNvSpPr/>
          <p:nvPr/>
        </p:nvSpPr>
        <p:spPr bwMode="auto">
          <a:xfrm>
            <a:off x="8967619" y="4343598"/>
            <a:ext cx="561904" cy="228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676B1A9E-F5A8-E48F-735A-1A1057B057A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87" r="77067" b="5354"/>
          <a:stretch/>
        </p:blipFill>
        <p:spPr>
          <a:xfrm>
            <a:off x="4727848" y="4676588"/>
            <a:ext cx="2476814" cy="1944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51560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660BFA-E183-E45D-24B3-399F3C0373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41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0A635E-9957-5049-CD8D-237EBF75F994}"/>
              </a:ext>
            </a:extLst>
          </p:cNvPr>
          <p:cNvSpPr/>
          <p:nvPr/>
        </p:nvSpPr>
        <p:spPr bwMode="auto">
          <a:xfrm>
            <a:off x="8243809" y="1479047"/>
            <a:ext cx="580952" cy="267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FDD30FD-9169-92AB-EE7D-799688F370B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916832"/>
            <a:ext cx="10800000" cy="1785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B08A65-F9D6-9AE8-5EB4-B93D84CACE2A}"/>
              </a:ext>
            </a:extLst>
          </p:cNvPr>
          <p:cNvSpPr/>
          <p:nvPr/>
        </p:nvSpPr>
        <p:spPr bwMode="auto">
          <a:xfrm>
            <a:off x="7346495" y="2422975"/>
            <a:ext cx="904761" cy="248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1DB1F7-F6D6-C794-6265-081C30CFFA83}"/>
              </a:ext>
            </a:extLst>
          </p:cNvPr>
          <p:cNvSpPr/>
          <p:nvPr/>
        </p:nvSpPr>
        <p:spPr bwMode="auto">
          <a:xfrm>
            <a:off x="4765543" y="3339763"/>
            <a:ext cx="1409523" cy="257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676B1A9E-F5A8-E48F-735A-1A1057B057A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10" t="3112" r="13551" b="5272"/>
          <a:stretch/>
        </p:blipFill>
        <p:spPr>
          <a:xfrm>
            <a:off x="3402758" y="3805601"/>
            <a:ext cx="5544616" cy="2376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58732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A294D9-2C0D-447C-A8B8-996E8B63F1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3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C1719D-68E0-8434-5B2E-78D00BD46C7E}"/>
              </a:ext>
            </a:extLst>
          </p:cNvPr>
          <p:cNvSpPr/>
          <p:nvPr/>
        </p:nvSpPr>
        <p:spPr bwMode="auto">
          <a:xfrm>
            <a:off x="8243809" y="1955537"/>
            <a:ext cx="276190" cy="200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3269E2-5CA9-23F7-4213-2D783653B9AF}"/>
              </a:ext>
            </a:extLst>
          </p:cNvPr>
          <p:cNvSpPr/>
          <p:nvPr/>
        </p:nvSpPr>
        <p:spPr bwMode="auto">
          <a:xfrm>
            <a:off x="2872380" y="2375690"/>
            <a:ext cx="895238" cy="248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1DFD28-D16C-4F78-461F-CB8C100A4EB6}"/>
              </a:ext>
            </a:extLst>
          </p:cNvPr>
          <p:cNvSpPr/>
          <p:nvPr/>
        </p:nvSpPr>
        <p:spPr bwMode="auto">
          <a:xfrm>
            <a:off x="3824761" y="2834037"/>
            <a:ext cx="571428" cy="257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139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C0AF20-1C4C-02F9-AF4E-10357682F1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9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B78AA0-11FB-C8D1-5981-9212C8EF77B7}"/>
              </a:ext>
            </a:extLst>
          </p:cNvPr>
          <p:cNvSpPr/>
          <p:nvPr/>
        </p:nvSpPr>
        <p:spPr bwMode="auto">
          <a:xfrm>
            <a:off x="6520000" y="4584515"/>
            <a:ext cx="1514285" cy="228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913C85-D920-03CF-7459-AFEF38BD9292}"/>
              </a:ext>
            </a:extLst>
          </p:cNvPr>
          <p:cNvSpPr/>
          <p:nvPr/>
        </p:nvSpPr>
        <p:spPr bwMode="auto">
          <a:xfrm>
            <a:off x="7767619" y="5003910"/>
            <a:ext cx="580952" cy="266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7500" t="4573" r="20000" b="2579"/>
          <a:stretch/>
        </p:blipFill>
        <p:spPr>
          <a:xfrm>
            <a:off x="5231904" y="1844824"/>
            <a:ext cx="2088232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453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88C99E-E094-3607-A329-E340B88195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9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D298CC-E23E-5BF7-87C2-86ECE69D42D8}"/>
              </a:ext>
            </a:extLst>
          </p:cNvPr>
          <p:cNvSpPr/>
          <p:nvPr/>
        </p:nvSpPr>
        <p:spPr bwMode="auto">
          <a:xfrm>
            <a:off x="3881904" y="5062072"/>
            <a:ext cx="1161904" cy="276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28158B-443F-6535-47C3-D76C3EAA77EE}"/>
              </a:ext>
            </a:extLst>
          </p:cNvPr>
          <p:cNvSpPr/>
          <p:nvPr/>
        </p:nvSpPr>
        <p:spPr bwMode="auto">
          <a:xfrm>
            <a:off x="7062857" y="5062072"/>
            <a:ext cx="1161905" cy="276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7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2E11F2-7607-071E-913B-E02325001B7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6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6517E6-144C-EA36-01DF-7C617BC7E853}"/>
              </a:ext>
            </a:extLst>
          </p:cNvPr>
          <p:cNvSpPr/>
          <p:nvPr/>
        </p:nvSpPr>
        <p:spPr bwMode="auto">
          <a:xfrm>
            <a:off x="10900952" y="2925009"/>
            <a:ext cx="228571" cy="209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931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505DE6-4B2A-D172-BB7C-9A7174AC30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8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AEB587-19A1-249E-842A-65A7CB78CCEA}"/>
              </a:ext>
            </a:extLst>
          </p:cNvPr>
          <p:cNvSpPr/>
          <p:nvPr/>
        </p:nvSpPr>
        <p:spPr bwMode="auto">
          <a:xfrm>
            <a:off x="7900952" y="1972952"/>
            <a:ext cx="571428" cy="228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55E654-74C6-C341-9EB7-FDA6A0FEC0AC}"/>
              </a:ext>
            </a:extLst>
          </p:cNvPr>
          <p:cNvSpPr/>
          <p:nvPr/>
        </p:nvSpPr>
        <p:spPr bwMode="auto">
          <a:xfrm>
            <a:off x="1720000" y="2401932"/>
            <a:ext cx="276190" cy="238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5C6819-6BDC-0914-0852-24E517089007}"/>
              </a:ext>
            </a:extLst>
          </p:cNvPr>
          <p:cNvSpPr/>
          <p:nvPr/>
        </p:nvSpPr>
        <p:spPr bwMode="auto">
          <a:xfrm>
            <a:off x="9472380" y="2859510"/>
            <a:ext cx="1514285" cy="247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13512C-D441-45FA-3A22-19BBE3F2F255}"/>
              </a:ext>
            </a:extLst>
          </p:cNvPr>
          <p:cNvSpPr/>
          <p:nvPr/>
        </p:nvSpPr>
        <p:spPr bwMode="auto">
          <a:xfrm>
            <a:off x="1129523" y="3307556"/>
            <a:ext cx="561904" cy="238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4BB9684E-0797-F867-A410-AB163770E3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523" y="3774632"/>
            <a:ext cx="10800000" cy="446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6F76D1-BD8B-66A2-B1FB-C4131D88AEA8}"/>
              </a:ext>
            </a:extLst>
          </p:cNvPr>
          <p:cNvSpPr/>
          <p:nvPr/>
        </p:nvSpPr>
        <p:spPr bwMode="auto">
          <a:xfrm>
            <a:off x="2910475" y="3861982"/>
            <a:ext cx="247619" cy="194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4688C99E-E094-3607-A329-E340B881956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9" t="26525" r="2884" b="28100"/>
          <a:stretch/>
        </p:blipFill>
        <p:spPr>
          <a:xfrm>
            <a:off x="1193577" y="4221088"/>
            <a:ext cx="9793088" cy="2232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23570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12EC5E-7782-3378-6F2D-3D5366227A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6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885EA4-F0F8-74D0-153E-FF8E8264E2B3}"/>
              </a:ext>
            </a:extLst>
          </p:cNvPr>
          <p:cNvSpPr/>
          <p:nvPr/>
        </p:nvSpPr>
        <p:spPr bwMode="auto">
          <a:xfrm>
            <a:off x="4710476" y="3472284"/>
            <a:ext cx="2000000" cy="276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36A151-8B02-E9DA-5A30-46B7E08B3AC4}"/>
              </a:ext>
            </a:extLst>
          </p:cNvPr>
          <p:cNvSpPr/>
          <p:nvPr/>
        </p:nvSpPr>
        <p:spPr bwMode="auto">
          <a:xfrm>
            <a:off x="8329523" y="3930352"/>
            <a:ext cx="3228572" cy="267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EE55C9-5804-E977-5E7C-BFBC2DD1B5B9}"/>
              </a:ext>
            </a:extLst>
          </p:cNvPr>
          <p:cNvSpPr/>
          <p:nvPr/>
        </p:nvSpPr>
        <p:spPr bwMode="auto">
          <a:xfrm>
            <a:off x="1596190" y="4388419"/>
            <a:ext cx="3266666" cy="267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557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00660E-7C37-4398-D7C0-26461E15B5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4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3108FB-A220-0D2E-09BA-1458C70625FD}"/>
              </a:ext>
            </a:extLst>
          </p:cNvPr>
          <p:cNvSpPr/>
          <p:nvPr/>
        </p:nvSpPr>
        <p:spPr bwMode="auto">
          <a:xfrm>
            <a:off x="9567619" y="1029347"/>
            <a:ext cx="838095" cy="238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116D57-36B7-E0ED-0FEC-99AD36DEFFBC}"/>
              </a:ext>
            </a:extLst>
          </p:cNvPr>
          <p:cNvSpPr/>
          <p:nvPr/>
        </p:nvSpPr>
        <p:spPr bwMode="auto">
          <a:xfrm>
            <a:off x="7253333" y="2835809"/>
            <a:ext cx="2266666" cy="267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912EC5E-7782-3378-6F2D-3D5366227A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04" t="23265" r="18657" b="37219"/>
          <a:stretch/>
        </p:blipFill>
        <p:spPr>
          <a:xfrm>
            <a:off x="3137923" y="3451377"/>
            <a:ext cx="6408712" cy="1512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53784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661F2C-9C87-7160-AA75-4D69039493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1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B3503D-D99A-4A0D-5801-0025582CFFEB}"/>
              </a:ext>
            </a:extLst>
          </p:cNvPr>
          <p:cNvSpPr/>
          <p:nvPr/>
        </p:nvSpPr>
        <p:spPr bwMode="auto">
          <a:xfrm>
            <a:off x="2167619" y="3747303"/>
            <a:ext cx="857142" cy="257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DE2692-3BFB-E09C-98CA-13A8546EF03F}"/>
              </a:ext>
            </a:extLst>
          </p:cNvPr>
          <p:cNvSpPr/>
          <p:nvPr/>
        </p:nvSpPr>
        <p:spPr bwMode="auto">
          <a:xfrm>
            <a:off x="8053333" y="4691478"/>
            <a:ext cx="276190" cy="190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893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920E81-D801-623F-55D5-34DDA5DFF3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0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2A99C4-ECE6-2624-8CBE-9011D6A5EF74}"/>
              </a:ext>
            </a:extLst>
          </p:cNvPr>
          <p:cNvSpPr/>
          <p:nvPr/>
        </p:nvSpPr>
        <p:spPr bwMode="auto">
          <a:xfrm>
            <a:off x="5234285" y="1478201"/>
            <a:ext cx="5152380" cy="267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D54C7F-105A-6426-A11F-9A20255EC034}"/>
              </a:ext>
            </a:extLst>
          </p:cNvPr>
          <p:cNvSpPr/>
          <p:nvPr/>
        </p:nvSpPr>
        <p:spPr bwMode="auto">
          <a:xfrm>
            <a:off x="1958095" y="2433298"/>
            <a:ext cx="238095" cy="191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8661F2C-9C87-7160-AA75-4D690394932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62" t="9633" r="26466" b="44501"/>
          <a:stretch/>
        </p:blipFill>
        <p:spPr>
          <a:xfrm>
            <a:off x="3215680" y="4188235"/>
            <a:ext cx="4824536" cy="1872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18555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A13990-7EFB-E288-5116-1D6AE40B94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36787"/>
            <a:ext cx="10800000" cy="2636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F5C560A-3C5F-1A0E-68B8-FE42933861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14" r="4217" b="68499"/>
          <a:stretch/>
        </p:blipFill>
        <p:spPr>
          <a:xfrm>
            <a:off x="4799856" y="3627053"/>
            <a:ext cx="2232248" cy="1664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21110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9DAF4F-A72C-EA85-FE80-9BF60F3062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8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F5C560A-3C5F-1A0E-68B8-FE42933861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14" r="4217" b="68499"/>
          <a:stretch/>
        </p:blipFill>
        <p:spPr>
          <a:xfrm>
            <a:off x="4799856" y="3627053"/>
            <a:ext cx="2232248" cy="1664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388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5C560A-3C5F-1A0E-68B8-FE42933861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5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D77E63-20C1-44ED-12E9-082F8B285518}"/>
              </a:ext>
            </a:extLst>
          </p:cNvPr>
          <p:cNvSpPr/>
          <p:nvPr/>
        </p:nvSpPr>
        <p:spPr bwMode="auto">
          <a:xfrm>
            <a:off x="681904" y="1038780"/>
            <a:ext cx="6761904" cy="257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5B9B66-21AD-02E9-B792-39801CED9978}"/>
              </a:ext>
            </a:extLst>
          </p:cNvPr>
          <p:cNvSpPr/>
          <p:nvPr/>
        </p:nvSpPr>
        <p:spPr bwMode="auto">
          <a:xfrm>
            <a:off x="681904" y="1458543"/>
            <a:ext cx="4247619" cy="2194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6050D7-3EBF-9A7B-BE6C-0F941A347261}"/>
              </a:ext>
            </a:extLst>
          </p:cNvPr>
          <p:cNvSpPr/>
          <p:nvPr/>
        </p:nvSpPr>
        <p:spPr bwMode="auto">
          <a:xfrm>
            <a:off x="681904" y="1859226"/>
            <a:ext cx="6342857" cy="228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E70C69A-E65F-E560-4319-7EFFA186B043}"/>
              </a:ext>
            </a:extLst>
          </p:cNvPr>
          <p:cNvSpPr/>
          <p:nvPr/>
        </p:nvSpPr>
        <p:spPr bwMode="auto">
          <a:xfrm>
            <a:off x="681904" y="2288529"/>
            <a:ext cx="7430320" cy="5056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C422569-8539-E61D-3184-26A458B9C8D0}"/>
              </a:ext>
            </a:extLst>
          </p:cNvPr>
          <p:cNvSpPr/>
          <p:nvPr/>
        </p:nvSpPr>
        <p:spPr bwMode="auto">
          <a:xfrm>
            <a:off x="681904" y="2994494"/>
            <a:ext cx="5580952" cy="457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7CAA330-108F-63DB-4872-D8AE2DAA8FDB}"/>
              </a:ext>
            </a:extLst>
          </p:cNvPr>
          <p:cNvSpPr/>
          <p:nvPr/>
        </p:nvSpPr>
        <p:spPr bwMode="auto">
          <a:xfrm>
            <a:off x="681904" y="3652758"/>
            <a:ext cx="5123809" cy="248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2C13682-E62A-42CE-39B1-B111CA689399}"/>
              </a:ext>
            </a:extLst>
          </p:cNvPr>
          <p:cNvSpPr/>
          <p:nvPr/>
        </p:nvSpPr>
        <p:spPr bwMode="auto">
          <a:xfrm>
            <a:off x="681904" y="4062981"/>
            <a:ext cx="7286304" cy="248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97349FF-E685-72CB-9A4A-282656B1A8A1}"/>
              </a:ext>
            </a:extLst>
          </p:cNvPr>
          <p:cNvSpPr/>
          <p:nvPr/>
        </p:nvSpPr>
        <p:spPr bwMode="auto">
          <a:xfrm>
            <a:off x="681904" y="4463663"/>
            <a:ext cx="9950600" cy="553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3201042-12F8-F836-D065-213B0037701C}"/>
              </a:ext>
            </a:extLst>
          </p:cNvPr>
          <p:cNvSpPr/>
          <p:nvPr/>
        </p:nvSpPr>
        <p:spPr bwMode="auto">
          <a:xfrm>
            <a:off x="681904" y="5169629"/>
            <a:ext cx="8209523" cy="2575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35E8CEF-C802-AAA9-09C6-C099CE079EFE}"/>
              </a:ext>
            </a:extLst>
          </p:cNvPr>
          <p:cNvSpPr/>
          <p:nvPr/>
        </p:nvSpPr>
        <p:spPr bwMode="auto">
          <a:xfrm>
            <a:off x="681904" y="5579852"/>
            <a:ext cx="6733333" cy="238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50D841A-22E5-4ECB-8231-1B6A34973557}"/>
              </a:ext>
            </a:extLst>
          </p:cNvPr>
          <p:cNvSpPr/>
          <p:nvPr/>
        </p:nvSpPr>
        <p:spPr bwMode="auto">
          <a:xfrm>
            <a:off x="681904" y="5999615"/>
            <a:ext cx="7000000" cy="267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849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3" grpId="0" animBg="1"/>
      <p:bldP spid="14" grpId="0" animBg="1"/>
      <p:bldP spid="15" grpId="0" animBg="1"/>
      <p:bldP spid="19" grpId="0" animBg="1"/>
      <p:bldP spid="23" grpId="0" animBg="1"/>
      <p:bldP spid="24" grpId="0" animBg="1"/>
      <p:bldP spid="2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2A4AF7-CE6E-A170-A6F8-A5DADC5374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1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7DC2350-54ED-6DF9-97C3-E6B68979B5C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284984"/>
            <a:ext cx="10800000" cy="3214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2FB811-B53F-B326-5F41-C53B3822A194}"/>
              </a:ext>
            </a:extLst>
          </p:cNvPr>
          <p:cNvSpPr/>
          <p:nvPr/>
        </p:nvSpPr>
        <p:spPr bwMode="auto">
          <a:xfrm>
            <a:off x="1127449" y="3380369"/>
            <a:ext cx="7380952" cy="457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4902FA-03A1-C293-C736-B469A6A61D12}"/>
              </a:ext>
            </a:extLst>
          </p:cNvPr>
          <p:cNvSpPr/>
          <p:nvPr/>
        </p:nvSpPr>
        <p:spPr bwMode="auto">
          <a:xfrm>
            <a:off x="1089352" y="4038528"/>
            <a:ext cx="3066666" cy="248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88DBE8-2A2B-5D28-F28A-C38B01974A1C}"/>
              </a:ext>
            </a:extLst>
          </p:cNvPr>
          <p:cNvSpPr/>
          <p:nvPr/>
        </p:nvSpPr>
        <p:spPr bwMode="auto">
          <a:xfrm>
            <a:off x="1089352" y="4439147"/>
            <a:ext cx="4934639" cy="543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96E4A9F-6683-06B4-4E08-0012AB5C41FC}"/>
              </a:ext>
            </a:extLst>
          </p:cNvPr>
          <p:cNvSpPr/>
          <p:nvPr/>
        </p:nvSpPr>
        <p:spPr bwMode="auto">
          <a:xfrm>
            <a:off x="1089352" y="5135460"/>
            <a:ext cx="7752380" cy="257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11A84EE-C335-9ABC-A053-F1DFCBE47F50}"/>
              </a:ext>
            </a:extLst>
          </p:cNvPr>
          <p:cNvSpPr/>
          <p:nvPr/>
        </p:nvSpPr>
        <p:spPr bwMode="auto">
          <a:xfrm>
            <a:off x="1089352" y="5593310"/>
            <a:ext cx="4809523" cy="526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7B2212A-F864-F491-AE22-E46499492D27}"/>
              </a:ext>
            </a:extLst>
          </p:cNvPr>
          <p:cNvSpPr/>
          <p:nvPr/>
        </p:nvSpPr>
        <p:spPr bwMode="auto">
          <a:xfrm>
            <a:off x="1127447" y="6251470"/>
            <a:ext cx="1296144" cy="248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DA9B45F-E977-1EDE-7B72-4905833A5C8C}"/>
              </a:ext>
            </a:extLst>
          </p:cNvPr>
          <p:cNvSpPr/>
          <p:nvPr/>
        </p:nvSpPr>
        <p:spPr bwMode="auto">
          <a:xfrm>
            <a:off x="2423592" y="6251470"/>
            <a:ext cx="4256236" cy="238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442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7EDD96-F48A-B12F-210D-1FAE1BBD44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8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A16797-290E-5BFB-87DF-860E4AC6436E}"/>
              </a:ext>
            </a:extLst>
          </p:cNvPr>
          <p:cNvSpPr/>
          <p:nvPr/>
        </p:nvSpPr>
        <p:spPr bwMode="auto">
          <a:xfrm>
            <a:off x="10891428" y="1058019"/>
            <a:ext cx="257142" cy="210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E74BB6C-FAC2-5B9B-B659-9479F872E7E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56286"/>
            <a:ext cx="10800000" cy="2836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90F60B-FD1E-FE9E-4D2B-5F1A658C7AB0}"/>
              </a:ext>
            </a:extLst>
          </p:cNvPr>
          <p:cNvSpPr/>
          <p:nvPr/>
        </p:nvSpPr>
        <p:spPr bwMode="auto">
          <a:xfrm>
            <a:off x="10891428" y="3810129"/>
            <a:ext cx="257142" cy="210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095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10061B-861A-F58B-9627-4ACF7DF407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88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679CEA-CA4B-89DC-2716-49DE6D087BA8}"/>
              </a:ext>
            </a:extLst>
          </p:cNvPr>
          <p:cNvSpPr/>
          <p:nvPr/>
        </p:nvSpPr>
        <p:spPr bwMode="auto">
          <a:xfrm>
            <a:off x="10891428" y="1048346"/>
            <a:ext cx="257142" cy="209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73B4E0D-815A-5DAA-839B-87D1F054D4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408"/>
          <a:stretch/>
        </p:blipFill>
        <p:spPr>
          <a:xfrm>
            <a:off x="4943872" y="2636912"/>
            <a:ext cx="1899899" cy="2563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26153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F7BAF4-229E-4056-837F-78728CEFD7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2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63B45E-4E1F-A9BF-F4C1-E696374E037F}"/>
              </a:ext>
            </a:extLst>
          </p:cNvPr>
          <p:cNvSpPr/>
          <p:nvPr/>
        </p:nvSpPr>
        <p:spPr bwMode="auto">
          <a:xfrm>
            <a:off x="10920000" y="1038777"/>
            <a:ext cx="209523" cy="209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73B4E0D-815A-5DAA-839B-87D1F054D4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03" t="17190" r="50661" b="4172"/>
          <a:stretch/>
        </p:blipFill>
        <p:spPr>
          <a:xfrm>
            <a:off x="4943872" y="3429000"/>
            <a:ext cx="2520280" cy="2016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19057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7911A3-9A45-E947-7A7F-E6965089CA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68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CF48DA-4699-6DFE-0746-4D331038A91B}"/>
              </a:ext>
            </a:extLst>
          </p:cNvPr>
          <p:cNvSpPr/>
          <p:nvPr/>
        </p:nvSpPr>
        <p:spPr bwMode="auto">
          <a:xfrm>
            <a:off x="10900952" y="1928118"/>
            <a:ext cx="238094" cy="210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73B4E0D-815A-5DAA-839B-87D1F054D4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73" t="5617" r="18658" b="4510"/>
          <a:stretch/>
        </p:blipFill>
        <p:spPr>
          <a:xfrm>
            <a:off x="4655840" y="3068960"/>
            <a:ext cx="2448272" cy="2304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17943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91C713-0669-4866-0356-50260D7569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4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26032C-5CD9-0797-3100-C8950C3F83F2}"/>
              </a:ext>
            </a:extLst>
          </p:cNvPr>
          <p:cNvSpPr/>
          <p:nvPr/>
        </p:nvSpPr>
        <p:spPr bwMode="auto">
          <a:xfrm>
            <a:off x="10900952" y="1048413"/>
            <a:ext cx="228571" cy="219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1204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E66623-DFAC-EB68-661B-0BB5A9C57A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1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FB290B-C638-22A9-99D1-B4732117441A}"/>
              </a:ext>
            </a:extLst>
          </p:cNvPr>
          <p:cNvSpPr/>
          <p:nvPr/>
        </p:nvSpPr>
        <p:spPr bwMode="auto">
          <a:xfrm>
            <a:off x="10910476" y="1496937"/>
            <a:ext cx="219047" cy="219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95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0B28BC-9BCC-CC90-384E-3BBE15F735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7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066FD1-6F8B-024D-2B42-1AFFB6ADED03}"/>
              </a:ext>
            </a:extLst>
          </p:cNvPr>
          <p:cNvSpPr/>
          <p:nvPr/>
        </p:nvSpPr>
        <p:spPr bwMode="auto">
          <a:xfrm>
            <a:off x="10920000" y="1496107"/>
            <a:ext cx="209523" cy="209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451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</Words>
  <Application>Microsoft Office PowerPoint</Application>
  <PresentationFormat>宽屏</PresentationFormat>
  <Paragraphs>1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2023-11-25T03:11:16Z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