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4" r:id="rId5"/>
    <p:sldId id="383" r:id="rId6"/>
    <p:sldId id="382" r:id="rId7"/>
    <p:sldId id="381" r:id="rId8"/>
    <p:sldId id="379" r:id="rId9"/>
    <p:sldId id="378" r:id="rId10"/>
    <p:sldId id="377" r:id="rId11"/>
    <p:sldId id="376" r:id="rId12"/>
    <p:sldId id="386" r:id="rId13"/>
    <p:sldId id="374" r:id="rId14"/>
    <p:sldId id="373" r:id="rId15"/>
    <p:sldId id="372" r:id="rId16"/>
    <p:sldId id="371" r:id="rId17"/>
    <p:sldId id="369" r:id="rId18"/>
    <p:sldId id="368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3500" y="2357437"/>
            <a:ext cx="95250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A4CC5-6301-8653-8122-62208C8AA9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0559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A64C9-1A3B-32C2-6C41-526CD0D314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583"/>
          <a:stretch/>
        </p:blipFill>
        <p:spPr>
          <a:xfrm>
            <a:off x="720000" y="1620072"/>
            <a:ext cx="9768488" cy="267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56FB03C-8DC4-E7D7-F338-24F1AC94BB7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0" t="5046" r="20883" b="39036"/>
          <a:stretch/>
        </p:blipFill>
        <p:spPr>
          <a:xfrm>
            <a:off x="2495600" y="4298316"/>
            <a:ext cx="6552728" cy="253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2887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A64C9-1A3B-32C2-6C41-526CD0D314E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6" t="66971"/>
          <a:stretch/>
        </p:blipFill>
        <p:spPr>
          <a:xfrm>
            <a:off x="720000" y="836712"/>
            <a:ext cx="9816344" cy="150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71B226-786E-BCD9-2057-FD8B58A447A4}"/>
              </a:ext>
            </a:extLst>
          </p:cNvPr>
          <p:cNvSpPr/>
          <p:nvPr/>
        </p:nvSpPr>
        <p:spPr bwMode="auto">
          <a:xfrm>
            <a:off x="9408368" y="1772816"/>
            <a:ext cx="576064" cy="486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56FB03C-8DC4-E7D7-F338-24F1AC94BB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63"/>
          <a:stretch/>
        </p:blipFill>
        <p:spPr>
          <a:xfrm>
            <a:off x="720000" y="2258944"/>
            <a:ext cx="10344552" cy="4479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3332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B0AE9E-BEC6-7CC0-1CF3-6A24DBAADA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93918-926A-43BE-2331-00434601D998}"/>
              </a:ext>
            </a:extLst>
          </p:cNvPr>
          <p:cNvSpPr/>
          <p:nvPr/>
        </p:nvSpPr>
        <p:spPr bwMode="auto">
          <a:xfrm>
            <a:off x="6147840" y="3667609"/>
            <a:ext cx="289367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B8A1FD-9860-4AEC-12A6-CCA9F73C0873}"/>
              </a:ext>
            </a:extLst>
          </p:cNvPr>
          <p:cNvSpPr/>
          <p:nvPr/>
        </p:nvSpPr>
        <p:spPr bwMode="auto">
          <a:xfrm>
            <a:off x="4779919" y="4422731"/>
            <a:ext cx="771647" cy="35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379701-A09A-CE3F-E319-12CB470C8360}"/>
              </a:ext>
            </a:extLst>
          </p:cNvPr>
          <p:cNvSpPr/>
          <p:nvPr/>
        </p:nvSpPr>
        <p:spPr bwMode="auto">
          <a:xfrm>
            <a:off x="1693328" y="6055902"/>
            <a:ext cx="280599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917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93E24B-412F-0F6C-873D-A19D6EC3F4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3E05BD-7CD2-4719-548E-C2255AFD9B12}"/>
              </a:ext>
            </a:extLst>
          </p:cNvPr>
          <p:cNvSpPr/>
          <p:nvPr/>
        </p:nvSpPr>
        <p:spPr bwMode="auto">
          <a:xfrm>
            <a:off x="10377142" y="5110343"/>
            <a:ext cx="419047" cy="381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D086FB4-CEA0-C6DA-CD0E-CB37DA70A72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406" r="80436" b="36092"/>
          <a:stretch/>
        </p:blipFill>
        <p:spPr>
          <a:xfrm>
            <a:off x="5735960" y="4899912"/>
            <a:ext cx="1703592" cy="1584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030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086FB4-CEA0-C6DA-CD0E-CB37DA70A7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07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9675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F163B-5D59-11CE-6D5A-FD4AD6EF72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89032" cy="2133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FC747FC-7AAD-5BDC-6D6B-34CC624E24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7"/>
          <a:stretch/>
        </p:blipFill>
        <p:spPr>
          <a:xfrm>
            <a:off x="1415480" y="3077689"/>
            <a:ext cx="9289032" cy="366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80EF45-AF4D-C81C-A8C7-07C87FB50349}"/>
              </a:ext>
            </a:extLst>
          </p:cNvPr>
          <p:cNvSpPr/>
          <p:nvPr/>
        </p:nvSpPr>
        <p:spPr bwMode="auto">
          <a:xfrm>
            <a:off x="8904312" y="3140968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6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9F5629-2A98-76C4-AC27-E630974C8A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5D8F1DB-ADDD-A818-B7FB-8CC9B99F7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57" r="74892" b="6525"/>
          <a:stretch/>
        </p:blipFill>
        <p:spPr>
          <a:xfrm>
            <a:off x="5159896" y="4170651"/>
            <a:ext cx="2507980" cy="2663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7406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FB2E07-55BC-B8EB-DD2E-7A861E4DB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4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CB4845-5CF4-85E0-853F-A49382501D7D}"/>
              </a:ext>
            </a:extLst>
          </p:cNvPr>
          <p:cNvSpPr/>
          <p:nvPr/>
        </p:nvSpPr>
        <p:spPr bwMode="auto">
          <a:xfrm>
            <a:off x="10043809" y="1804771"/>
            <a:ext cx="495238" cy="448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EDB61C-257D-C600-5423-E61E45CAF145}"/>
              </a:ext>
            </a:extLst>
          </p:cNvPr>
          <p:cNvSpPr/>
          <p:nvPr/>
        </p:nvSpPr>
        <p:spPr bwMode="auto">
          <a:xfrm>
            <a:off x="681904" y="2654000"/>
            <a:ext cx="590476" cy="477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FD75AE-FADD-7B9D-EEDC-5D7A3AA4EF26}"/>
              </a:ext>
            </a:extLst>
          </p:cNvPr>
          <p:cNvSpPr/>
          <p:nvPr/>
        </p:nvSpPr>
        <p:spPr bwMode="auto">
          <a:xfrm>
            <a:off x="5005714" y="3589106"/>
            <a:ext cx="304761" cy="381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5D8F1DB-ADDD-A818-B7FB-8CC9B99F75F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4036" r="32221" b="6525"/>
          <a:stretch/>
        </p:blipFill>
        <p:spPr>
          <a:xfrm>
            <a:off x="3791744" y="4180704"/>
            <a:ext cx="3024336" cy="2584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8543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DF7683-E169-DF9D-B041-020AC474C7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4AC4F-8DE4-2644-1486-C89013CAE705}"/>
              </a:ext>
            </a:extLst>
          </p:cNvPr>
          <p:cNvSpPr/>
          <p:nvPr/>
        </p:nvSpPr>
        <p:spPr bwMode="auto">
          <a:xfrm>
            <a:off x="5672380" y="4560604"/>
            <a:ext cx="463768" cy="3397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7746D4-2040-E6C8-B3AB-0ABAB277EBDB}"/>
              </a:ext>
            </a:extLst>
          </p:cNvPr>
          <p:cNvSpPr/>
          <p:nvPr/>
        </p:nvSpPr>
        <p:spPr bwMode="auto">
          <a:xfrm>
            <a:off x="2541946" y="6085553"/>
            <a:ext cx="463768" cy="33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13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BC550E-38BE-EB14-B28C-1DBA18A369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6"/>
          <a:stretch/>
        </p:blipFill>
        <p:spPr>
          <a:xfrm>
            <a:off x="722952" y="1691439"/>
            <a:ext cx="7821320" cy="5049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0870C3-77C8-0AD2-7175-0F045A747B2E}"/>
              </a:ext>
            </a:extLst>
          </p:cNvPr>
          <p:cNvSpPr/>
          <p:nvPr/>
        </p:nvSpPr>
        <p:spPr bwMode="auto">
          <a:xfrm>
            <a:off x="7680176" y="3738857"/>
            <a:ext cx="474190" cy="4610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952" y="836712"/>
            <a:ext cx="7821320" cy="6893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DC2EE-D843-BDC0-5194-16D3D97900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6561DC-7D4B-3EE3-60B8-F2A2A1CBD633}"/>
              </a:ext>
            </a:extLst>
          </p:cNvPr>
          <p:cNvSpPr/>
          <p:nvPr/>
        </p:nvSpPr>
        <p:spPr bwMode="auto">
          <a:xfrm>
            <a:off x="5977142" y="4367185"/>
            <a:ext cx="533333" cy="371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41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8C7E1-FD9E-BE84-0D5A-012BAEBA92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0AA334-1798-8FE6-8248-D5635D697C4A}"/>
              </a:ext>
            </a:extLst>
          </p:cNvPr>
          <p:cNvSpPr/>
          <p:nvPr/>
        </p:nvSpPr>
        <p:spPr bwMode="auto">
          <a:xfrm>
            <a:off x="1127449" y="4221088"/>
            <a:ext cx="123064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C9DC2EE-D843-BDC0-5194-16D3D97900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1" r="1550" b="28130"/>
          <a:stretch/>
        </p:blipFill>
        <p:spPr>
          <a:xfrm>
            <a:off x="4979876" y="3717032"/>
            <a:ext cx="2232248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935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5F548-37D9-DB08-F0E7-3B002E85ED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F27AF-B9F8-F486-38D2-A5187ADCB35C}"/>
              </a:ext>
            </a:extLst>
          </p:cNvPr>
          <p:cNvSpPr/>
          <p:nvPr/>
        </p:nvSpPr>
        <p:spPr bwMode="auto">
          <a:xfrm>
            <a:off x="7510476" y="1964086"/>
            <a:ext cx="1057141" cy="47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37AC77-FEB4-DA03-E3E2-DEEE95CFE4B4}"/>
              </a:ext>
            </a:extLst>
          </p:cNvPr>
          <p:cNvSpPr/>
          <p:nvPr/>
        </p:nvSpPr>
        <p:spPr bwMode="auto">
          <a:xfrm>
            <a:off x="4481904" y="3776552"/>
            <a:ext cx="809523" cy="38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04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97EB96-7175-1607-010C-3FA8E6EBEA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1FC6E4-59E1-67BB-ADE9-0EACBBFF11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705" t="42656" r="5756" b="17339"/>
          <a:stretch/>
        </p:blipFill>
        <p:spPr>
          <a:xfrm>
            <a:off x="3791744" y="4437112"/>
            <a:ext cx="5184576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1766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1FC6E4-59E1-67BB-ADE9-0EACBBFF11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EAB19A-338F-AC60-8161-36CEF0AB34B2}"/>
              </a:ext>
            </a:extLst>
          </p:cNvPr>
          <p:cNvSpPr/>
          <p:nvPr/>
        </p:nvSpPr>
        <p:spPr bwMode="auto">
          <a:xfrm>
            <a:off x="9235985" y="2764788"/>
            <a:ext cx="328220" cy="363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02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47A20-2A05-27EF-AF8E-ABA5877578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508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B64DE9-8FD6-994E-9A1C-6C1904DE6716}"/>
              </a:ext>
            </a:extLst>
          </p:cNvPr>
          <p:cNvSpPr/>
          <p:nvPr/>
        </p:nvSpPr>
        <p:spPr bwMode="auto">
          <a:xfrm>
            <a:off x="10182298" y="2833066"/>
            <a:ext cx="325644" cy="372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486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3B5F5-5BC0-B117-9DF9-DA8DEB6C40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8256320" cy="4874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AAFCEE-3230-2E2D-3D3F-7B4D80CE885E}"/>
              </a:ext>
            </a:extLst>
          </p:cNvPr>
          <p:cNvSpPr/>
          <p:nvPr/>
        </p:nvSpPr>
        <p:spPr bwMode="auto">
          <a:xfrm>
            <a:off x="8040216" y="3861048"/>
            <a:ext cx="504056" cy="5076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3AE4C4A-F3C5-ABE8-A968-FA1D1681EF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20" r="54222" b="8629"/>
          <a:stretch/>
        </p:blipFill>
        <p:spPr>
          <a:xfrm>
            <a:off x="8328248" y="4368722"/>
            <a:ext cx="3528392" cy="2363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86866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0FA15-CF2F-528B-E057-2219B557B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3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4C324-328E-CFF9-9DF1-2F612F1ECC3E}"/>
              </a:ext>
            </a:extLst>
          </p:cNvPr>
          <p:cNvSpPr/>
          <p:nvPr/>
        </p:nvSpPr>
        <p:spPr bwMode="auto">
          <a:xfrm>
            <a:off x="8261369" y="3256651"/>
            <a:ext cx="290052" cy="29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3AE4C4A-F3C5-ABE8-A968-FA1D1681EF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 t="6832" r="4217" b="8629"/>
          <a:stretch/>
        </p:blipFill>
        <p:spPr>
          <a:xfrm>
            <a:off x="7032104" y="3636460"/>
            <a:ext cx="3782921" cy="311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28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DF152-4263-ED88-38ED-19EC054A5E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0DEC7-A628-C5C6-E678-87AFBEDAF39A}"/>
              </a:ext>
            </a:extLst>
          </p:cNvPr>
          <p:cNvSpPr/>
          <p:nvPr/>
        </p:nvSpPr>
        <p:spPr bwMode="auto">
          <a:xfrm>
            <a:off x="10434285" y="4994612"/>
            <a:ext cx="333333" cy="381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7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2023-11-26T04:42:40Z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