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421" r:id="rId4"/>
    <p:sldId id="420" r:id="rId5"/>
    <p:sldId id="419" r:id="rId6"/>
    <p:sldId id="418" r:id="rId7"/>
    <p:sldId id="417" r:id="rId8"/>
    <p:sldId id="416" r:id="rId9"/>
    <p:sldId id="415" r:id="rId10"/>
    <p:sldId id="414" r:id="rId11"/>
    <p:sldId id="413" r:id="rId12"/>
    <p:sldId id="412" r:id="rId13"/>
    <p:sldId id="410" r:id="rId14"/>
    <p:sldId id="409" r:id="rId15"/>
    <p:sldId id="408" r:id="rId16"/>
    <p:sldId id="406" r:id="rId17"/>
    <p:sldId id="405" r:id="rId18"/>
    <p:sldId id="404" r:id="rId19"/>
    <p:sldId id="403" r:id="rId20"/>
    <p:sldId id="401" r:id="rId21"/>
    <p:sldId id="400" r:id="rId22"/>
    <p:sldId id="399" r:id="rId23"/>
    <p:sldId id="398" r:id="rId24"/>
    <p:sldId id="397" r:id="rId25"/>
    <p:sldId id="396" r:id="rId26"/>
    <p:sldId id="395" r:id="rId27"/>
    <p:sldId id="394" r:id="rId28"/>
    <p:sldId id="393" r:id="rId29"/>
    <p:sldId id="392" r:id="rId30"/>
    <p:sldId id="391" r:id="rId31"/>
    <p:sldId id="389" r:id="rId32"/>
    <p:sldId id="388" r:id="rId33"/>
    <p:sldId id="387" r:id="rId34"/>
    <p:sldId id="386" r:id="rId35"/>
    <p:sldId id="385" r:id="rId36"/>
    <p:sldId id="384" r:id="rId37"/>
    <p:sldId id="383" r:id="rId38"/>
    <p:sldId id="382" r:id="rId39"/>
    <p:sldId id="381" r:id="rId40"/>
    <p:sldId id="380" r:id="rId41"/>
    <p:sldId id="378" r:id="rId42"/>
    <p:sldId id="377" r:id="rId43"/>
    <p:sldId id="376" r:id="rId44"/>
    <p:sldId id="375" r:id="rId45"/>
    <p:sldId id="374" r:id="rId46"/>
    <p:sldId id="373" r:id="rId47"/>
    <p:sldId id="370" r:id="rId48"/>
    <p:sldId id="369" r:id="rId49"/>
    <p:sldId id="368" r:id="rId50"/>
    <p:sldId id="367" r:id="rId51"/>
    <p:sldId id="366" r:id="rId52"/>
    <p:sldId id="365" r:id="rId53"/>
    <p:sldId id="364" r:id="rId54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5" d="100"/>
          <a:sy n="105" d="100"/>
        </p:scale>
        <p:origin x="240" y="11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ableStyles" Target="tableStyles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heme" Target="theme/theme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0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2100" y="2566987"/>
            <a:ext cx="9067800" cy="1724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57E20AB-BC7C-2150-2B64-1907BBBE5EB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247364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2630DF-2EEF-1BAE-6682-8970904E282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3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9E5E287-2DAF-D6E3-0922-63EB874C9389}"/>
              </a:ext>
            </a:extLst>
          </p:cNvPr>
          <p:cNvSpPr/>
          <p:nvPr/>
        </p:nvSpPr>
        <p:spPr bwMode="auto">
          <a:xfrm>
            <a:off x="9815238" y="2811565"/>
            <a:ext cx="419047" cy="3717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8187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32967"/>
          <a:stretch/>
        </p:blipFill>
        <p:spPr>
          <a:xfrm>
            <a:off x="6384032" y="4509120"/>
            <a:ext cx="3960440" cy="2289706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F87F4166-7DE3-7B4E-FAEC-F094C7D87E0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32384" cy="45012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620889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B2D7832-EC28-86DA-539F-FEF818162DE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78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64A61CA-13FA-5B10-AF71-C22F380F112E}"/>
              </a:ext>
            </a:extLst>
          </p:cNvPr>
          <p:cNvSpPr/>
          <p:nvPr/>
        </p:nvSpPr>
        <p:spPr bwMode="auto">
          <a:xfrm>
            <a:off x="6700952" y="1124975"/>
            <a:ext cx="2771428" cy="4111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AE518197-F8E2-C398-F4F1-04F5AA7DF46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42" r="48222"/>
          <a:stretch/>
        </p:blipFill>
        <p:spPr>
          <a:xfrm>
            <a:off x="2279576" y="1908975"/>
            <a:ext cx="5592024" cy="45592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/>
          <a:srcRect b="5941"/>
          <a:stretch/>
        </p:blipFill>
        <p:spPr>
          <a:xfrm>
            <a:off x="2279576" y="1988841"/>
            <a:ext cx="5592024" cy="45365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3936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47DB909-B13A-33BA-7951-399AAC51E55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6885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3CBC537-81A7-1736-4883-C0558B6322D3}"/>
              </a:ext>
            </a:extLst>
          </p:cNvPr>
          <p:cNvSpPr/>
          <p:nvPr/>
        </p:nvSpPr>
        <p:spPr bwMode="auto">
          <a:xfrm>
            <a:off x="7664142" y="1763208"/>
            <a:ext cx="949085" cy="4193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9663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4A891A7-A968-8313-C905-3EF69FADC5F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9840496" cy="37539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4FE4B055-2E9C-F4C4-72A6-8CAD561F537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52" r="55459" b="54843"/>
          <a:stretch/>
        </p:blipFill>
        <p:spPr>
          <a:xfrm>
            <a:off x="4295800" y="4509120"/>
            <a:ext cx="3696112" cy="22991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088480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C1C93D6-69C6-BD6D-4D13-264652CDF90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4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3783CB5-A0E5-BD02-FB02-B24AEDF4D3E9}"/>
              </a:ext>
            </a:extLst>
          </p:cNvPr>
          <p:cNvSpPr/>
          <p:nvPr/>
        </p:nvSpPr>
        <p:spPr bwMode="auto">
          <a:xfrm>
            <a:off x="5748571" y="1134010"/>
            <a:ext cx="1047619" cy="4669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4FE4B055-2E9C-F4C4-72A6-8CAD561F537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52" r="55459" b="54843"/>
          <a:stretch/>
        </p:blipFill>
        <p:spPr>
          <a:xfrm>
            <a:off x="4247944" y="2716000"/>
            <a:ext cx="3696112" cy="22991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040800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0E0B767-1A03-867F-325F-11C5EB01041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3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D295C37-6220-9258-127F-8338692B5670}"/>
              </a:ext>
            </a:extLst>
          </p:cNvPr>
          <p:cNvSpPr/>
          <p:nvPr/>
        </p:nvSpPr>
        <p:spPr bwMode="auto">
          <a:xfrm>
            <a:off x="2120000" y="4509121"/>
            <a:ext cx="1095680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4FE4B055-2E9C-F4C4-72A6-8CAD561F537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171" t="2652" r="9009" b="56094"/>
          <a:stretch/>
        </p:blipFill>
        <p:spPr>
          <a:xfrm>
            <a:off x="6816080" y="4293096"/>
            <a:ext cx="3960439" cy="23762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4100596-D6CD-256D-34F8-B6A364B52768}"/>
              </a:ext>
            </a:extLst>
          </p:cNvPr>
          <p:cNvSpPr/>
          <p:nvPr/>
        </p:nvSpPr>
        <p:spPr bwMode="auto">
          <a:xfrm>
            <a:off x="10031346" y="6463930"/>
            <a:ext cx="457142" cy="3430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8076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09798EE-42B0-C567-6EA2-7EF87640D8F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9768488" cy="37047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4FE4B055-2E9C-F4C4-72A6-8CAD561F537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408" r="55459" b="2338"/>
          <a:stretch/>
        </p:blipFill>
        <p:spPr>
          <a:xfrm>
            <a:off x="4211940" y="4541502"/>
            <a:ext cx="3768120" cy="22750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815868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88E1DAE-6449-E113-0DB5-32EB273DDA3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84"/>
          <a:stretch/>
        </p:blipFill>
        <p:spPr>
          <a:xfrm>
            <a:off x="720000" y="908720"/>
            <a:ext cx="10800000" cy="29679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82A9F1AB-060A-C44E-4140-8E44E68F68B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04" b="6374"/>
          <a:stretch/>
        </p:blipFill>
        <p:spPr>
          <a:xfrm>
            <a:off x="718036" y="3789040"/>
            <a:ext cx="10800000" cy="28083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7C80A82-261C-7607-BAB7-59CBF742F432}"/>
              </a:ext>
            </a:extLst>
          </p:cNvPr>
          <p:cNvSpPr/>
          <p:nvPr/>
        </p:nvSpPr>
        <p:spPr bwMode="auto">
          <a:xfrm>
            <a:off x="6240016" y="5733256"/>
            <a:ext cx="1080120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37971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3CC0032-FC7B-5F05-6125-F9C47CE762E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0573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1AB7FD2-DEB3-78A5-6EE7-D250F557943B}"/>
              </a:ext>
            </a:extLst>
          </p:cNvPr>
          <p:cNvSpPr/>
          <p:nvPr/>
        </p:nvSpPr>
        <p:spPr bwMode="auto">
          <a:xfrm>
            <a:off x="4310172" y="3419344"/>
            <a:ext cx="358143" cy="3758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EEB8503-A096-D486-615E-B764FEEEE051}"/>
              </a:ext>
            </a:extLst>
          </p:cNvPr>
          <p:cNvSpPr/>
          <p:nvPr/>
        </p:nvSpPr>
        <p:spPr bwMode="auto">
          <a:xfrm>
            <a:off x="9498889" y="3393122"/>
            <a:ext cx="960873" cy="4195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42D88CB-7C4E-DEEE-D7D0-A74974822DBF}"/>
              </a:ext>
            </a:extLst>
          </p:cNvPr>
          <p:cNvSpPr/>
          <p:nvPr/>
        </p:nvSpPr>
        <p:spPr bwMode="auto">
          <a:xfrm>
            <a:off x="1986606" y="4275915"/>
            <a:ext cx="384349" cy="3671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ACEE17A-54EA-6AEA-AAFA-92C8AD5AE659}"/>
              </a:ext>
            </a:extLst>
          </p:cNvPr>
          <p:cNvSpPr/>
          <p:nvPr/>
        </p:nvSpPr>
        <p:spPr bwMode="auto">
          <a:xfrm>
            <a:off x="4727848" y="5085185"/>
            <a:ext cx="5731914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B3B4F076-C8A9-34B1-6D70-10C79EE028FA}"/>
              </a:ext>
            </a:extLst>
          </p:cNvPr>
          <p:cNvSpPr/>
          <p:nvPr/>
        </p:nvSpPr>
        <p:spPr bwMode="auto">
          <a:xfrm>
            <a:off x="2004076" y="5989056"/>
            <a:ext cx="925932" cy="4370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A1DE7A5-E234-983F-D672-810C07782DB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5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DAF5BD5-7CB7-B7BF-F675-EA7E1920A488}"/>
              </a:ext>
            </a:extLst>
          </p:cNvPr>
          <p:cNvSpPr/>
          <p:nvPr/>
        </p:nvSpPr>
        <p:spPr bwMode="auto">
          <a:xfrm>
            <a:off x="3653332" y="2061616"/>
            <a:ext cx="426443" cy="2872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9156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D5DB67B-E039-4663-264A-E9E8003681A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9624472" cy="37998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79976" y="3875610"/>
            <a:ext cx="3511476" cy="286575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DAF5BD5-7CB7-B7BF-F675-EA7E1920A488}"/>
              </a:ext>
            </a:extLst>
          </p:cNvPr>
          <p:cNvSpPr/>
          <p:nvPr/>
        </p:nvSpPr>
        <p:spPr bwMode="auto">
          <a:xfrm>
            <a:off x="7422492" y="3789040"/>
            <a:ext cx="426443" cy="2872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4163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838E832-EDE4-470D-607A-0CB74CD80BD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2E20445-F41D-30F1-7CC9-028EFC50A51C}"/>
              </a:ext>
            </a:extLst>
          </p:cNvPr>
          <p:cNvSpPr/>
          <p:nvPr/>
        </p:nvSpPr>
        <p:spPr bwMode="auto">
          <a:xfrm>
            <a:off x="1253333" y="2086285"/>
            <a:ext cx="2780952" cy="4095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4FE4B055-2E9C-F4C4-72A6-8CAD561F537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171" t="41406" r="9009" b="2338"/>
          <a:stretch/>
        </p:blipFill>
        <p:spPr>
          <a:xfrm>
            <a:off x="3287688" y="2636912"/>
            <a:ext cx="3960440" cy="32403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2E20445-F41D-30F1-7CC9-028EFC50A51C}"/>
              </a:ext>
            </a:extLst>
          </p:cNvPr>
          <p:cNvSpPr/>
          <p:nvPr/>
        </p:nvSpPr>
        <p:spPr bwMode="auto">
          <a:xfrm>
            <a:off x="4976033" y="2432150"/>
            <a:ext cx="471895" cy="4095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87689" y="2700570"/>
            <a:ext cx="3888431" cy="3173395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DAF5BD5-7CB7-B7BF-F675-EA7E1920A488}"/>
              </a:ext>
            </a:extLst>
          </p:cNvPr>
          <p:cNvSpPr/>
          <p:nvPr/>
        </p:nvSpPr>
        <p:spPr bwMode="auto">
          <a:xfrm>
            <a:off x="4969120" y="2548395"/>
            <a:ext cx="426443" cy="2872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8874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4956671-3321-18CA-2EE5-81DE70F4D26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0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ED039D7-ED15-D7D6-C7E2-6FA7E208325A}"/>
              </a:ext>
            </a:extLst>
          </p:cNvPr>
          <p:cNvSpPr/>
          <p:nvPr/>
        </p:nvSpPr>
        <p:spPr bwMode="auto">
          <a:xfrm>
            <a:off x="1796190" y="3673994"/>
            <a:ext cx="6380952" cy="5060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4680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A59A0B2-FD4C-5BDA-DE78-E6CA4B964B1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0772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34C1FC0-CE07-C611-87D4-0086115D3CC4}"/>
              </a:ext>
            </a:extLst>
          </p:cNvPr>
          <p:cNvSpPr/>
          <p:nvPr/>
        </p:nvSpPr>
        <p:spPr bwMode="auto">
          <a:xfrm>
            <a:off x="9668703" y="2871386"/>
            <a:ext cx="388306" cy="3533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2059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524B737-6B00-891E-716B-7004E21ECAD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6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22D0AA7-A6F4-D4A9-5B6E-10BF6EAC43FD}"/>
              </a:ext>
            </a:extLst>
          </p:cNvPr>
          <p:cNvSpPr/>
          <p:nvPr/>
        </p:nvSpPr>
        <p:spPr bwMode="auto">
          <a:xfrm>
            <a:off x="2681904" y="5473101"/>
            <a:ext cx="2838032" cy="4768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6EDE318-5EE5-3B32-9FE5-2BAF041CD075}"/>
              </a:ext>
            </a:extLst>
          </p:cNvPr>
          <p:cNvSpPr/>
          <p:nvPr/>
        </p:nvSpPr>
        <p:spPr bwMode="auto">
          <a:xfrm>
            <a:off x="6939047" y="5473101"/>
            <a:ext cx="2685345" cy="4672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51573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23D0FBF-FAC4-2FCB-8383-934D8B28FF5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1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65D2B5F-17C8-A1D1-6171-85948EC7D3CF}"/>
              </a:ext>
            </a:extLst>
          </p:cNvPr>
          <p:cNvSpPr/>
          <p:nvPr/>
        </p:nvSpPr>
        <p:spPr bwMode="auto">
          <a:xfrm>
            <a:off x="2024761" y="2881489"/>
            <a:ext cx="2752380" cy="4200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7524B737-6B00-891E-716B-7004E21ECAD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781" t="17949" b="16390"/>
          <a:stretch/>
        </p:blipFill>
        <p:spPr>
          <a:xfrm>
            <a:off x="6456040" y="2780928"/>
            <a:ext cx="1967616" cy="34563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050402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97A5AA5-E370-5513-DE06-13E16524991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9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EBED2CE-A54D-E844-6CAD-2BB2C7081829}"/>
              </a:ext>
            </a:extLst>
          </p:cNvPr>
          <p:cNvSpPr/>
          <p:nvPr/>
        </p:nvSpPr>
        <p:spPr bwMode="auto">
          <a:xfrm>
            <a:off x="9158095" y="1934198"/>
            <a:ext cx="1647619" cy="4953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9B88E11-CB40-A614-6172-ED6ADD2CCBC3}"/>
              </a:ext>
            </a:extLst>
          </p:cNvPr>
          <p:cNvSpPr/>
          <p:nvPr/>
        </p:nvSpPr>
        <p:spPr bwMode="auto">
          <a:xfrm>
            <a:off x="1559496" y="2780929"/>
            <a:ext cx="2560503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47345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D33CB29-7CA3-4B18-5289-93B07202649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5924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BDAB4F3-7564-938B-0CD2-EE26719785C0}"/>
              </a:ext>
            </a:extLst>
          </p:cNvPr>
          <p:cNvSpPr/>
          <p:nvPr/>
        </p:nvSpPr>
        <p:spPr bwMode="auto">
          <a:xfrm>
            <a:off x="8493464" y="3294334"/>
            <a:ext cx="282532" cy="3132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0213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18B166B-39F2-84CC-97B2-2B6ACC17203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96480" cy="38211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51E771F-387A-AE13-8CE1-34D3AC1B303C}"/>
              </a:ext>
            </a:extLst>
          </p:cNvPr>
          <p:cNvSpPr/>
          <p:nvPr/>
        </p:nvSpPr>
        <p:spPr bwMode="auto">
          <a:xfrm>
            <a:off x="9120336" y="4221088"/>
            <a:ext cx="864096" cy="3912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883B0FDB-6F2B-678D-047D-87963D61DC3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96" r="84893" b="5600"/>
          <a:stretch/>
        </p:blipFill>
        <p:spPr>
          <a:xfrm>
            <a:off x="10441157" y="972000"/>
            <a:ext cx="1505232" cy="41851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551971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8E2A6EA-1050-256B-9793-97AB6B994FE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4619BD0-583F-9A00-74C7-C1179DA208AE}"/>
              </a:ext>
            </a:extLst>
          </p:cNvPr>
          <p:cNvSpPr/>
          <p:nvPr/>
        </p:nvSpPr>
        <p:spPr bwMode="auto">
          <a:xfrm>
            <a:off x="9205714" y="1052736"/>
            <a:ext cx="1138758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03689C7-C719-02A3-240C-4CB791E96844}"/>
              </a:ext>
            </a:extLst>
          </p:cNvPr>
          <p:cNvSpPr/>
          <p:nvPr/>
        </p:nvSpPr>
        <p:spPr bwMode="auto">
          <a:xfrm>
            <a:off x="8643809" y="2096367"/>
            <a:ext cx="1009523" cy="4192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4C1CB57-A77B-8E32-A1E8-203F3AD31799}"/>
              </a:ext>
            </a:extLst>
          </p:cNvPr>
          <p:cNvSpPr/>
          <p:nvPr/>
        </p:nvSpPr>
        <p:spPr bwMode="auto">
          <a:xfrm>
            <a:off x="8062857" y="2992049"/>
            <a:ext cx="1038094" cy="4954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8611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2E3210A-EA5B-373B-3DEE-53E74875CA2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8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720021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7B0B5CD-C325-ED35-16D6-94BF58F4CBE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1" y="757162"/>
            <a:ext cx="8400335" cy="34348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E6FA1F9-4C7B-E249-0C6B-91594BD88AFD}"/>
              </a:ext>
            </a:extLst>
          </p:cNvPr>
          <p:cNvSpPr/>
          <p:nvPr/>
        </p:nvSpPr>
        <p:spPr bwMode="auto">
          <a:xfrm>
            <a:off x="7968208" y="3573016"/>
            <a:ext cx="685714" cy="3719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883B0FDB-6F2B-678D-047D-87963D61DC3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108" t="5796" r="14219" b="5601"/>
          <a:stretch/>
        </p:blipFill>
        <p:spPr>
          <a:xfrm>
            <a:off x="3359696" y="4028307"/>
            <a:ext cx="3492388" cy="27850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074673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4E06C4-204D-806E-9A57-779BDA6D8B7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8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265515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5F166AD-D826-B86B-D15C-7BE3371A6A7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7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102013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E8E5D0A-3384-B903-2C90-28C760E231F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9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97670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8E0DAE8-3CCB-454A-F0EC-697BA122D51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8826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136433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715D206-C64F-5286-1C22-082880CAE15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698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723392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10394F3-6AB9-2E7B-E520-DF661F9BB63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704"/>
            <a:ext cx="9696480" cy="39001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64FD56B-5A60-07CC-B770-0CF235C44018}"/>
              </a:ext>
            </a:extLst>
          </p:cNvPr>
          <p:cNvSpPr/>
          <p:nvPr/>
        </p:nvSpPr>
        <p:spPr bwMode="auto">
          <a:xfrm>
            <a:off x="6312024" y="764704"/>
            <a:ext cx="1080120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E073B10-776B-D899-5C74-5A2AA6469415}"/>
              </a:ext>
            </a:extLst>
          </p:cNvPr>
          <p:cNvSpPr/>
          <p:nvPr/>
        </p:nvSpPr>
        <p:spPr bwMode="auto">
          <a:xfrm>
            <a:off x="2927648" y="3238474"/>
            <a:ext cx="419047" cy="3810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C8F30B6-B1E1-4CCC-A72A-DE73978FFCEC}"/>
              </a:ext>
            </a:extLst>
          </p:cNvPr>
          <p:cNvSpPr/>
          <p:nvPr/>
        </p:nvSpPr>
        <p:spPr bwMode="auto">
          <a:xfrm>
            <a:off x="3103626" y="3958226"/>
            <a:ext cx="1076190" cy="4858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28E0DAE8-3CCB-454A-F0EC-697BA122D51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79" t="23904" r="24863" b="1088"/>
          <a:stretch/>
        </p:blipFill>
        <p:spPr>
          <a:xfrm>
            <a:off x="5480729" y="3663928"/>
            <a:ext cx="3495592" cy="30843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6446099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522267-4A3F-F9E0-26AE-84C91FEE7BB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7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9FCCAC0-41C6-0B40-1917-3537FEF620E5}"/>
              </a:ext>
            </a:extLst>
          </p:cNvPr>
          <p:cNvSpPr/>
          <p:nvPr/>
        </p:nvSpPr>
        <p:spPr bwMode="auto">
          <a:xfrm>
            <a:off x="2024761" y="1953978"/>
            <a:ext cx="1076190" cy="4576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16C21AE-685E-462A-E272-2DB922CE7D4E}"/>
              </a:ext>
            </a:extLst>
          </p:cNvPr>
          <p:cNvSpPr/>
          <p:nvPr/>
        </p:nvSpPr>
        <p:spPr bwMode="auto">
          <a:xfrm>
            <a:off x="4310476" y="2878753"/>
            <a:ext cx="828571" cy="4194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4325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B456C60-A1B1-BFB7-A0C5-96E7BE5EB80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ACBFA90-6415-3061-E44D-3FEDD4B2E7BC}"/>
              </a:ext>
            </a:extLst>
          </p:cNvPr>
          <p:cNvSpPr/>
          <p:nvPr/>
        </p:nvSpPr>
        <p:spPr bwMode="auto">
          <a:xfrm>
            <a:off x="7672380" y="2810095"/>
            <a:ext cx="1085713" cy="4666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8337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CB593B9-D4C8-CD33-F073-39E0847CC52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2545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BEABC6E-D1DE-B043-62D1-C0253473A905}"/>
              </a:ext>
            </a:extLst>
          </p:cNvPr>
          <p:cNvSpPr/>
          <p:nvPr/>
        </p:nvSpPr>
        <p:spPr bwMode="auto">
          <a:xfrm>
            <a:off x="6413506" y="1869662"/>
            <a:ext cx="947532" cy="4322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506F17E-D498-045D-860C-5AA0B47A2F86}"/>
              </a:ext>
            </a:extLst>
          </p:cNvPr>
          <p:cNvSpPr/>
          <p:nvPr/>
        </p:nvSpPr>
        <p:spPr bwMode="auto">
          <a:xfrm>
            <a:off x="2832748" y="2636913"/>
            <a:ext cx="1469588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8DB4A0C-41FE-DE6D-5A01-660053EDA82C}"/>
              </a:ext>
            </a:extLst>
          </p:cNvPr>
          <p:cNvSpPr/>
          <p:nvPr/>
        </p:nvSpPr>
        <p:spPr bwMode="auto">
          <a:xfrm>
            <a:off x="6405194" y="2708920"/>
            <a:ext cx="997402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04F771E-B79F-9EA7-A600-786A7FEBE64D}"/>
              </a:ext>
            </a:extLst>
          </p:cNvPr>
          <p:cNvSpPr/>
          <p:nvPr/>
        </p:nvSpPr>
        <p:spPr bwMode="auto">
          <a:xfrm>
            <a:off x="6405194" y="4346927"/>
            <a:ext cx="997402" cy="4502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A4788A56-143E-C6DA-E57D-43D4AB5048BC}"/>
              </a:ext>
            </a:extLst>
          </p:cNvPr>
          <p:cNvSpPr/>
          <p:nvPr/>
        </p:nvSpPr>
        <p:spPr bwMode="auto">
          <a:xfrm>
            <a:off x="2847792" y="5186025"/>
            <a:ext cx="871944" cy="4642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87FB05DC-8598-8A50-D2AB-B04ABB52C843}"/>
              </a:ext>
            </a:extLst>
          </p:cNvPr>
          <p:cNvSpPr/>
          <p:nvPr/>
        </p:nvSpPr>
        <p:spPr bwMode="auto">
          <a:xfrm>
            <a:off x="6438441" y="5186025"/>
            <a:ext cx="374025" cy="4322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5DAA06A7-A402-BFDE-76EA-F35630B0CFC8}"/>
              </a:ext>
            </a:extLst>
          </p:cNvPr>
          <p:cNvSpPr/>
          <p:nvPr/>
        </p:nvSpPr>
        <p:spPr bwMode="auto">
          <a:xfrm>
            <a:off x="8823896" y="5186026"/>
            <a:ext cx="944512" cy="4476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92193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9" grpId="0" animBg="1"/>
      <p:bldP spid="10" grpId="0" animBg="1"/>
      <p:bldP spid="12" grpId="0" animBg="1"/>
      <p:bldP spid="14" grpId="0" animBg="1"/>
      <p:bldP spid="15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FD825B3-33D4-D324-F825-2809760E0A8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280920" cy="13678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C78A26E9-3CE3-31CD-1887-DBD90B96F1F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472" y="2564904"/>
            <a:ext cx="8280920" cy="33859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BC00EC51-42AA-8BC8-00B1-D0D78D075A1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78" r="62224"/>
          <a:stretch/>
        </p:blipFill>
        <p:spPr>
          <a:xfrm>
            <a:off x="9012672" y="2060848"/>
            <a:ext cx="2908532" cy="2520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275745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475B1FC-6819-60F1-DE1E-DB618F3E676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6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929983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41A303E-963C-0A52-18D6-23B37BC80B5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310498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1A55F4E-E202-2FB5-8AB8-98097EEB37A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BC00EC51-42AA-8BC8-00B1-D0D78D075A1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443" t="5978" r="15552" b="2097"/>
          <a:stretch/>
        </p:blipFill>
        <p:spPr>
          <a:xfrm>
            <a:off x="3863752" y="3501008"/>
            <a:ext cx="4260476" cy="32460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891900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15D8C4D-6EFD-5D46-4076-D17EC5F468C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45104"/>
            <a:ext cx="9840496" cy="32072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18EB6E9A-73F0-2086-0396-C11A363DFF6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80" r="69558"/>
          <a:stretch/>
        </p:blipFill>
        <p:spPr>
          <a:xfrm>
            <a:off x="4079776" y="3861048"/>
            <a:ext cx="2736304" cy="28890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988945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DC4010A-0052-49F4-867E-F4062B3B248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0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142603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E4D54B3-B2E8-8514-3C4B-D763F2B41E1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18EB6E9A-73F0-2086-0396-C11A363DFF6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443" t="9978" r="10218"/>
          <a:stretch/>
        </p:blipFill>
        <p:spPr>
          <a:xfrm>
            <a:off x="4943872" y="2852936"/>
            <a:ext cx="5112568" cy="33272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643824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4858D70-41AB-7069-8D27-EB049EFA7FA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4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536DF1C-0505-5F47-D7D4-8ED7D13F49D7}"/>
              </a:ext>
            </a:extLst>
          </p:cNvPr>
          <p:cNvSpPr/>
          <p:nvPr/>
        </p:nvSpPr>
        <p:spPr bwMode="auto">
          <a:xfrm>
            <a:off x="681904" y="1019630"/>
            <a:ext cx="9904761" cy="4382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89EFD7F-58D8-5116-6F8D-FC280025EB2F}"/>
              </a:ext>
            </a:extLst>
          </p:cNvPr>
          <p:cNvSpPr/>
          <p:nvPr/>
        </p:nvSpPr>
        <p:spPr bwMode="auto">
          <a:xfrm>
            <a:off x="681905" y="1867453"/>
            <a:ext cx="1669680" cy="4572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36506E2-1AE7-597D-DBF1-507AB0D601F2}"/>
              </a:ext>
            </a:extLst>
          </p:cNvPr>
          <p:cNvSpPr/>
          <p:nvPr/>
        </p:nvSpPr>
        <p:spPr bwMode="auto">
          <a:xfrm>
            <a:off x="2351585" y="1876979"/>
            <a:ext cx="8149367" cy="4572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80603B5-2C47-967B-139C-5623CC439ECC}"/>
              </a:ext>
            </a:extLst>
          </p:cNvPr>
          <p:cNvSpPr/>
          <p:nvPr/>
        </p:nvSpPr>
        <p:spPr bwMode="auto">
          <a:xfrm>
            <a:off x="681904" y="2734329"/>
            <a:ext cx="6278192" cy="4572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DEC8E1BF-386D-2A14-B83E-7AA411F45E75}"/>
              </a:ext>
            </a:extLst>
          </p:cNvPr>
          <p:cNvSpPr/>
          <p:nvPr/>
        </p:nvSpPr>
        <p:spPr bwMode="auto">
          <a:xfrm>
            <a:off x="839416" y="3572625"/>
            <a:ext cx="8166296" cy="5144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70A2C567-9C24-5393-5820-018873C88E1C}"/>
              </a:ext>
            </a:extLst>
          </p:cNvPr>
          <p:cNvSpPr/>
          <p:nvPr/>
        </p:nvSpPr>
        <p:spPr bwMode="auto">
          <a:xfrm>
            <a:off x="720000" y="4429975"/>
            <a:ext cx="9552464" cy="9907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47605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14" grpId="0" animBg="1"/>
      <p:bldP spid="26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5230987-26B6-1140-912A-BE023B0CFFD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9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EFB5A52-2392-7991-5044-0F63843FEB5B}"/>
              </a:ext>
            </a:extLst>
          </p:cNvPr>
          <p:cNvSpPr/>
          <p:nvPr/>
        </p:nvSpPr>
        <p:spPr bwMode="auto">
          <a:xfrm>
            <a:off x="681904" y="1057735"/>
            <a:ext cx="9878592" cy="13908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471FC99-0055-74BD-8EFB-A46B21D822D3}"/>
              </a:ext>
            </a:extLst>
          </p:cNvPr>
          <p:cNvSpPr/>
          <p:nvPr/>
        </p:nvSpPr>
        <p:spPr bwMode="auto">
          <a:xfrm>
            <a:off x="681904" y="2708920"/>
            <a:ext cx="9806584" cy="11521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638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1F876C4-8745-E93E-DEA8-0CFF0B20F7D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57AA540-2012-277B-4447-5901B1D981DF}"/>
              </a:ext>
            </a:extLst>
          </p:cNvPr>
          <p:cNvSpPr/>
          <p:nvPr/>
        </p:nvSpPr>
        <p:spPr bwMode="auto">
          <a:xfrm>
            <a:off x="681904" y="1048330"/>
            <a:ext cx="4266666" cy="4198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BB7B327-5505-A2F8-37A1-1D1CD88710A5}"/>
              </a:ext>
            </a:extLst>
          </p:cNvPr>
          <p:cNvSpPr/>
          <p:nvPr/>
        </p:nvSpPr>
        <p:spPr bwMode="auto">
          <a:xfrm>
            <a:off x="681904" y="1907045"/>
            <a:ext cx="6876190" cy="4388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27F70D6-FBF0-6A34-347C-71A3FE5CF883}"/>
              </a:ext>
            </a:extLst>
          </p:cNvPr>
          <p:cNvSpPr/>
          <p:nvPr/>
        </p:nvSpPr>
        <p:spPr bwMode="auto">
          <a:xfrm>
            <a:off x="681904" y="2718055"/>
            <a:ext cx="6638232" cy="4388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2EFBBDF-C637-E670-B701-F3DE93FEE2F3}"/>
              </a:ext>
            </a:extLst>
          </p:cNvPr>
          <p:cNvSpPr/>
          <p:nvPr/>
        </p:nvSpPr>
        <p:spPr bwMode="auto">
          <a:xfrm>
            <a:off x="681904" y="3567229"/>
            <a:ext cx="4504761" cy="4198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4BBF2CC-54B1-8363-D0A1-42CB211EC3AB}"/>
              </a:ext>
            </a:extLst>
          </p:cNvPr>
          <p:cNvSpPr/>
          <p:nvPr/>
        </p:nvSpPr>
        <p:spPr bwMode="auto">
          <a:xfrm>
            <a:off x="681904" y="4397320"/>
            <a:ext cx="7574336" cy="5438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65284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10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601FCFF-CC47-94AC-A6FD-B3A28802E60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6DF5C17-A4D2-2A55-0970-DB6D1CD983EF}"/>
              </a:ext>
            </a:extLst>
          </p:cNvPr>
          <p:cNvSpPr/>
          <p:nvPr/>
        </p:nvSpPr>
        <p:spPr bwMode="auto">
          <a:xfrm>
            <a:off x="2100952" y="3861049"/>
            <a:ext cx="2266856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3C80C8A-DCCE-8A1A-65DC-6D61A85482B9}"/>
              </a:ext>
            </a:extLst>
          </p:cNvPr>
          <p:cNvSpPr/>
          <p:nvPr/>
        </p:nvSpPr>
        <p:spPr bwMode="auto">
          <a:xfrm>
            <a:off x="6900952" y="4905333"/>
            <a:ext cx="1019047" cy="4285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72065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2DD5C54-06D2-5ADA-F077-38853663EB7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43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98AF6AC-9BB7-87E7-B2D6-819B81AFAC39}"/>
              </a:ext>
            </a:extLst>
          </p:cNvPr>
          <p:cNvSpPr/>
          <p:nvPr/>
        </p:nvSpPr>
        <p:spPr bwMode="auto">
          <a:xfrm>
            <a:off x="681904" y="1095836"/>
            <a:ext cx="4514285" cy="4191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86EC9B0-E762-0E32-0603-685F117B0F41}"/>
              </a:ext>
            </a:extLst>
          </p:cNvPr>
          <p:cNvSpPr/>
          <p:nvPr/>
        </p:nvSpPr>
        <p:spPr bwMode="auto">
          <a:xfrm>
            <a:off x="681904" y="1896006"/>
            <a:ext cx="9662568" cy="12449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8F8224E0-1555-0F6C-B71A-4D01F3C3A518}"/>
              </a:ext>
            </a:extLst>
          </p:cNvPr>
          <p:cNvSpPr/>
          <p:nvPr/>
        </p:nvSpPr>
        <p:spPr bwMode="auto">
          <a:xfrm>
            <a:off x="815238" y="3420142"/>
            <a:ext cx="6257142" cy="4286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9770D28A-794E-2180-0467-923663605A7F}"/>
              </a:ext>
            </a:extLst>
          </p:cNvPr>
          <p:cNvSpPr/>
          <p:nvPr/>
        </p:nvSpPr>
        <p:spPr bwMode="auto">
          <a:xfrm>
            <a:off x="681904" y="4221088"/>
            <a:ext cx="4189960" cy="5803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9804F983-B45E-060D-253A-75186500BFBE}"/>
              </a:ext>
            </a:extLst>
          </p:cNvPr>
          <p:cNvSpPr/>
          <p:nvPr/>
        </p:nvSpPr>
        <p:spPr bwMode="auto">
          <a:xfrm>
            <a:off x="681904" y="5085184"/>
            <a:ext cx="9806584" cy="10081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43253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  <p:bldP spid="14" grpId="0" animBg="1"/>
      <p:bldP spid="16" grpId="0" animBg="1"/>
      <p:bldP spid="20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03EC291-D4D4-1CDA-6BBE-7E93E8A8A91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3354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58AB641-A375-A4FD-CE1A-F0D1AA6DCD31}"/>
              </a:ext>
            </a:extLst>
          </p:cNvPr>
          <p:cNvSpPr/>
          <p:nvPr/>
        </p:nvSpPr>
        <p:spPr bwMode="auto">
          <a:xfrm>
            <a:off x="799631" y="1122414"/>
            <a:ext cx="9112793" cy="12264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4777870-E023-3F2E-0681-11DBD94E8E4E}"/>
              </a:ext>
            </a:extLst>
          </p:cNvPr>
          <p:cNvSpPr/>
          <p:nvPr/>
        </p:nvSpPr>
        <p:spPr bwMode="auto">
          <a:xfrm>
            <a:off x="684608" y="2697345"/>
            <a:ext cx="4193917" cy="3893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26D3ED4-974A-C43B-240E-3D7C17110342}"/>
              </a:ext>
            </a:extLst>
          </p:cNvPr>
          <p:cNvSpPr/>
          <p:nvPr/>
        </p:nvSpPr>
        <p:spPr bwMode="auto">
          <a:xfrm>
            <a:off x="684608" y="3435118"/>
            <a:ext cx="8867776" cy="10019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B467D635-47DA-D03B-06AE-EB11AD3978F8}"/>
              </a:ext>
            </a:extLst>
          </p:cNvPr>
          <p:cNvSpPr/>
          <p:nvPr/>
        </p:nvSpPr>
        <p:spPr bwMode="auto">
          <a:xfrm>
            <a:off x="684608" y="4758912"/>
            <a:ext cx="5069861" cy="3981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7CC675EB-2AC0-B9A7-BFC1-670519C43875}"/>
              </a:ext>
            </a:extLst>
          </p:cNvPr>
          <p:cNvSpPr/>
          <p:nvPr/>
        </p:nvSpPr>
        <p:spPr bwMode="auto">
          <a:xfrm>
            <a:off x="684608" y="5523350"/>
            <a:ext cx="5555408" cy="9299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4632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1" grpId="0" animBg="1"/>
      <p:bldP spid="21" grpId="0" animBg="1"/>
      <p:bldP spid="25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AB0B60B-246F-E062-D677-63BAA5361EB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25B6DFF-AD2E-366F-20B3-F81B5F31C5F0}"/>
              </a:ext>
            </a:extLst>
          </p:cNvPr>
          <p:cNvSpPr/>
          <p:nvPr/>
        </p:nvSpPr>
        <p:spPr bwMode="auto">
          <a:xfrm>
            <a:off x="681904" y="1105464"/>
            <a:ext cx="6062168" cy="4194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7736618-31DB-4621-EDAA-170C8BBC5F57}"/>
              </a:ext>
            </a:extLst>
          </p:cNvPr>
          <p:cNvSpPr/>
          <p:nvPr/>
        </p:nvSpPr>
        <p:spPr bwMode="auto">
          <a:xfrm>
            <a:off x="681904" y="1934850"/>
            <a:ext cx="9878592" cy="4194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A60555A-1571-AD48-9768-48692B3C17B5}"/>
              </a:ext>
            </a:extLst>
          </p:cNvPr>
          <p:cNvSpPr/>
          <p:nvPr/>
        </p:nvSpPr>
        <p:spPr bwMode="auto">
          <a:xfrm>
            <a:off x="681904" y="2783302"/>
            <a:ext cx="8942488" cy="4289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4CAB7E39-DD60-6B4E-6B6E-7091A7B15157}"/>
              </a:ext>
            </a:extLst>
          </p:cNvPr>
          <p:cNvSpPr/>
          <p:nvPr/>
        </p:nvSpPr>
        <p:spPr bwMode="auto">
          <a:xfrm>
            <a:off x="681904" y="3641287"/>
            <a:ext cx="9374536" cy="10118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4A60555A-1571-AD48-9768-48692B3C17B5}"/>
              </a:ext>
            </a:extLst>
          </p:cNvPr>
          <p:cNvSpPr/>
          <p:nvPr/>
        </p:nvSpPr>
        <p:spPr bwMode="auto">
          <a:xfrm>
            <a:off x="9629338" y="2789325"/>
            <a:ext cx="1428571" cy="4289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3" name="img_16777215">
            <a:extLst>
              <a:ext uri="{FF2B5EF4-FFF2-40B4-BE49-F238E27FC236}">
                <a16:creationId xmlns:a16="http://schemas.microsoft.com/office/drawing/2014/main" id="{18EB6E9A-73F0-2086-0396-C11A363DFF6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443" t="9978" r="10218" b="973"/>
          <a:stretch/>
        </p:blipFill>
        <p:spPr>
          <a:xfrm>
            <a:off x="7536160" y="4305914"/>
            <a:ext cx="3888432" cy="25032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7820923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1" grpId="0" animBg="1"/>
      <p:bldP spid="17" grpId="0" animBg="1"/>
      <p:bldP spid="22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6727E55-0884-6427-6EA6-139D2E84A24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1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90CCFF4-4C9C-3E42-9181-BA080D8C0F08}"/>
              </a:ext>
            </a:extLst>
          </p:cNvPr>
          <p:cNvSpPr/>
          <p:nvPr/>
        </p:nvSpPr>
        <p:spPr bwMode="auto">
          <a:xfrm>
            <a:off x="681904" y="1134231"/>
            <a:ext cx="7646344" cy="4198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191FBD5-374A-697E-6271-1F67ED8717BB}"/>
              </a:ext>
            </a:extLst>
          </p:cNvPr>
          <p:cNvSpPr/>
          <p:nvPr/>
        </p:nvSpPr>
        <p:spPr bwMode="auto">
          <a:xfrm>
            <a:off x="681904" y="1945388"/>
            <a:ext cx="7070280" cy="4676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CC43104-5FA1-6DBE-BD94-AAD5E8CFFE34}"/>
              </a:ext>
            </a:extLst>
          </p:cNvPr>
          <p:cNvSpPr/>
          <p:nvPr/>
        </p:nvSpPr>
        <p:spPr bwMode="auto">
          <a:xfrm>
            <a:off x="681904" y="2842433"/>
            <a:ext cx="9878592" cy="4485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E833248F-05DE-C31B-183B-0657EC849A87}"/>
              </a:ext>
            </a:extLst>
          </p:cNvPr>
          <p:cNvSpPr/>
          <p:nvPr/>
        </p:nvSpPr>
        <p:spPr bwMode="auto">
          <a:xfrm>
            <a:off x="681904" y="3691762"/>
            <a:ext cx="5180952" cy="4389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29278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1" grpId="0" animBg="1"/>
      <p:bldP spid="1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3DCBD89-E4F6-6C74-BE46-7F34F9ECFD6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2F78725-1D8F-22DB-9545-82549DBFFAC4}"/>
              </a:ext>
            </a:extLst>
          </p:cNvPr>
          <p:cNvSpPr/>
          <p:nvPr/>
        </p:nvSpPr>
        <p:spPr bwMode="auto">
          <a:xfrm>
            <a:off x="3167619" y="2021110"/>
            <a:ext cx="1600000" cy="4387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A369E2D-413C-8974-4D48-2A1706A07870}"/>
              </a:ext>
            </a:extLst>
          </p:cNvPr>
          <p:cNvSpPr/>
          <p:nvPr/>
        </p:nvSpPr>
        <p:spPr bwMode="auto">
          <a:xfrm>
            <a:off x="6596190" y="1992498"/>
            <a:ext cx="1028571" cy="4577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DC2CD5B-01CC-28BB-3CB3-9DA8902FF3A7}"/>
              </a:ext>
            </a:extLst>
          </p:cNvPr>
          <p:cNvSpPr/>
          <p:nvPr/>
        </p:nvSpPr>
        <p:spPr bwMode="auto">
          <a:xfrm>
            <a:off x="2279576" y="3251430"/>
            <a:ext cx="1649947" cy="4959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5DE332C-B692-93A3-94D8-C0AEA3F8A517}"/>
              </a:ext>
            </a:extLst>
          </p:cNvPr>
          <p:cNvSpPr/>
          <p:nvPr/>
        </p:nvSpPr>
        <p:spPr bwMode="auto">
          <a:xfrm>
            <a:off x="4091428" y="4548512"/>
            <a:ext cx="1009523" cy="4101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0431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130810C-086C-B2D9-EB09-FB8FC1FF364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1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3D97C0D-0C7C-B082-5855-F3CBAEAAFB04}"/>
              </a:ext>
            </a:extLst>
          </p:cNvPr>
          <p:cNvSpPr/>
          <p:nvPr/>
        </p:nvSpPr>
        <p:spPr bwMode="auto">
          <a:xfrm>
            <a:off x="3939046" y="2924944"/>
            <a:ext cx="1220849" cy="5641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4469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60CC961-08EA-6394-16B0-105C73899B6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5205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670298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F01A34A-0718-50C7-213B-ADEB6F1FD67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4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943031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</TotalTime>
  <Words>0</Words>
  <Application>Microsoft Office PowerPoint</Application>
  <PresentationFormat>宽屏</PresentationFormat>
  <Paragraphs>0</Paragraphs>
  <Slides>53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53</vt:i4>
      </vt:variant>
    </vt:vector>
  </HeadingPairs>
  <TitlesOfParts>
    <vt:vector size="60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38</cp:revision>
  <dcterms:created xsi:type="dcterms:W3CDTF">2015-09-16T06:52:26Z</dcterms:created>
  <dcterms:modified xsi:type="dcterms:W3CDTF">2023-11-26T11:24:51Z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