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8" r:id="rId4"/>
    <p:sldId id="387" r:id="rId5"/>
    <p:sldId id="386" r:id="rId6"/>
    <p:sldId id="384" r:id="rId7"/>
    <p:sldId id="383" r:id="rId8"/>
    <p:sldId id="382" r:id="rId9"/>
    <p:sldId id="381" r:id="rId10"/>
    <p:sldId id="380" r:id="rId11"/>
    <p:sldId id="379" r:id="rId12"/>
    <p:sldId id="377" r:id="rId13"/>
    <p:sldId id="376" r:id="rId14"/>
    <p:sldId id="375" r:id="rId15"/>
    <p:sldId id="374" r:id="rId16"/>
    <p:sldId id="373" r:id="rId17"/>
    <p:sldId id="371" r:id="rId18"/>
    <p:sldId id="368" r:id="rId19"/>
    <p:sldId id="367" r:id="rId20"/>
    <p:sldId id="366" r:id="rId21"/>
    <p:sldId id="365" r:id="rId22"/>
    <p:sldId id="364" r:id="rId2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76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97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2081212"/>
            <a:ext cx="8172450" cy="269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F8CA98-17D1-5112-14C0-632F622E21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FAAD76-2A90-128F-84B5-C9192DF479EF}"/>
              </a:ext>
            </a:extLst>
          </p:cNvPr>
          <p:cNvSpPr/>
          <p:nvPr/>
        </p:nvSpPr>
        <p:spPr bwMode="auto">
          <a:xfrm>
            <a:off x="9881904" y="1887496"/>
            <a:ext cx="333333" cy="381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955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CB2809-0144-B19D-F091-E28EB0AA1D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EFB9FA-51DE-347C-9616-2F6CAB66F286}"/>
              </a:ext>
            </a:extLst>
          </p:cNvPr>
          <p:cNvSpPr/>
          <p:nvPr/>
        </p:nvSpPr>
        <p:spPr bwMode="auto">
          <a:xfrm>
            <a:off x="10348571" y="1907298"/>
            <a:ext cx="419047" cy="372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ED14AC3-F36C-25F8-996C-68CC8D2231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1" r="46661" b="5424"/>
          <a:stretch/>
        </p:blipFill>
        <p:spPr>
          <a:xfrm>
            <a:off x="3287688" y="3212976"/>
            <a:ext cx="5040560" cy="3465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68098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02378E-0F80-76A9-1B06-761ABAD730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4472" cy="2744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9ACFDD-A70C-BBFC-FDA3-230F70939893}"/>
              </a:ext>
            </a:extLst>
          </p:cNvPr>
          <p:cNvSpPr/>
          <p:nvPr/>
        </p:nvSpPr>
        <p:spPr bwMode="auto">
          <a:xfrm>
            <a:off x="9120336" y="2420888"/>
            <a:ext cx="648072" cy="453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8E9A7A-4684-6842-EC94-D44FEEADF47E}"/>
              </a:ext>
            </a:extLst>
          </p:cNvPr>
          <p:cNvSpPr/>
          <p:nvPr/>
        </p:nvSpPr>
        <p:spPr bwMode="auto">
          <a:xfrm>
            <a:off x="2999656" y="3140968"/>
            <a:ext cx="595817" cy="483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ED14AC3-F36C-25F8-996C-68CC8D22318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2" t="4564" r="4217" b="5751"/>
          <a:stretch/>
        </p:blipFill>
        <p:spPr>
          <a:xfrm>
            <a:off x="4799856" y="3689392"/>
            <a:ext cx="3096344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0034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3BEF8F-479E-491B-5716-232B497FB4A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88"/>
          <a:stretch/>
        </p:blipFill>
        <p:spPr>
          <a:xfrm>
            <a:off x="720000" y="1556792"/>
            <a:ext cx="7392224" cy="5142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3BC997-D71E-161F-76AB-13F2D617F5BB}"/>
              </a:ext>
            </a:extLst>
          </p:cNvPr>
          <p:cNvSpPr/>
          <p:nvPr/>
        </p:nvSpPr>
        <p:spPr bwMode="auto">
          <a:xfrm>
            <a:off x="7248128" y="5013176"/>
            <a:ext cx="432048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7392224" cy="65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100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EE7E7C-0457-8704-77FF-A14FD92413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595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4F206E-D8A2-3705-1978-8667790411B1}"/>
              </a:ext>
            </a:extLst>
          </p:cNvPr>
          <p:cNvSpPr/>
          <p:nvPr/>
        </p:nvSpPr>
        <p:spPr bwMode="auto">
          <a:xfrm>
            <a:off x="7133601" y="1939395"/>
            <a:ext cx="1037885" cy="355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C489C6-F51F-8820-8C39-AA4CA4030F16}"/>
              </a:ext>
            </a:extLst>
          </p:cNvPr>
          <p:cNvSpPr/>
          <p:nvPr/>
        </p:nvSpPr>
        <p:spPr bwMode="auto">
          <a:xfrm>
            <a:off x="1819981" y="2809164"/>
            <a:ext cx="1029014" cy="355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ED350A-562E-CEB3-8B88-1413902FC5C5}"/>
              </a:ext>
            </a:extLst>
          </p:cNvPr>
          <p:cNvSpPr/>
          <p:nvPr/>
        </p:nvSpPr>
        <p:spPr bwMode="auto">
          <a:xfrm>
            <a:off x="6592481" y="2809164"/>
            <a:ext cx="1037885" cy="355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0CADD3-8257-4412-3FC4-213085BF8C75}"/>
              </a:ext>
            </a:extLst>
          </p:cNvPr>
          <p:cNvSpPr/>
          <p:nvPr/>
        </p:nvSpPr>
        <p:spPr bwMode="auto">
          <a:xfrm>
            <a:off x="1704660" y="3670058"/>
            <a:ext cx="1037885" cy="355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80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5D700A-5E9F-1239-72D3-8B2693E14C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1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2704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05F0FB-3DC9-124C-1848-33E04D067C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E2CAAA-C0D0-867E-3F1D-A2FFA94A5641}"/>
              </a:ext>
            </a:extLst>
          </p:cNvPr>
          <p:cNvSpPr/>
          <p:nvPr/>
        </p:nvSpPr>
        <p:spPr bwMode="auto">
          <a:xfrm>
            <a:off x="681904" y="1048252"/>
            <a:ext cx="6314285" cy="438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021A60B-3E90-8507-E4CC-604BFF00258A}"/>
              </a:ext>
            </a:extLst>
          </p:cNvPr>
          <p:cNvSpPr/>
          <p:nvPr/>
        </p:nvSpPr>
        <p:spPr bwMode="auto">
          <a:xfrm>
            <a:off x="681904" y="1810777"/>
            <a:ext cx="10094616" cy="1401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A76376A-FECB-7E97-76B5-0EB93FE36E80}"/>
              </a:ext>
            </a:extLst>
          </p:cNvPr>
          <p:cNvSpPr/>
          <p:nvPr/>
        </p:nvSpPr>
        <p:spPr bwMode="auto">
          <a:xfrm>
            <a:off x="720000" y="3645024"/>
            <a:ext cx="8999999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EEB5088-4397-5D4A-5024-C7A2533467F5}"/>
              </a:ext>
            </a:extLst>
          </p:cNvPr>
          <p:cNvSpPr/>
          <p:nvPr/>
        </p:nvSpPr>
        <p:spPr bwMode="auto">
          <a:xfrm>
            <a:off x="681904" y="5061042"/>
            <a:ext cx="9662568" cy="457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663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4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A176CB-B3FC-59EF-955E-4C84C03F54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8856984" cy="2407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1F2F2D9-5590-5A3A-82B5-229DCFD073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b="-1133"/>
          <a:stretch/>
        </p:blipFill>
        <p:spPr>
          <a:xfrm>
            <a:off x="1343472" y="3337809"/>
            <a:ext cx="8856984" cy="2899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85569ED-C5DF-7573-6ECD-71B1C8B1FE7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9" r="67459" b="8945"/>
          <a:stretch/>
        </p:blipFill>
        <p:spPr>
          <a:xfrm>
            <a:off x="9576984" y="3172492"/>
            <a:ext cx="2495680" cy="2659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F8656E-A6AE-7801-BD72-E758DE742C10}"/>
              </a:ext>
            </a:extLst>
          </p:cNvPr>
          <p:cNvSpPr/>
          <p:nvPr/>
        </p:nvSpPr>
        <p:spPr bwMode="auto">
          <a:xfrm>
            <a:off x="1847528" y="5664632"/>
            <a:ext cx="1012537" cy="4286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3227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F41BC8-F00B-F093-A581-DDB8B27C85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EF8F6F-95BF-FA18-4AAF-45018ABBA96F}"/>
              </a:ext>
            </a:extLst>
          </p:cNvPr>
          <p:cNvSpPr/>
          <p:nvPr/>
        </p:nvSpPr>
        <p:spPr bwMode="auto">
          <a:xfrm>
            <a:off x="5815238" y="1983416"/>
            <a:ext cx="2114285" cy="438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80EDA5-E3DE-3D7C-7DE0-AF81AA50B605}"/>
              </a:ext>
            </a:extLst>
          </p:cNvPr>
          <p:cNvSpPr/>
          <p:nvPr/>
        </p:nvSpPr>
        <p:spPr bwMode="auto">
          <a:xfrm>
            <a:off x="7272380" y="2852936"/>
            <a:ext cx="2640044" cy="544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A85569ED-C5DF-7573-6ECD-71B1C8B1FE7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2" t="8616" r="22219" b="8945"/>
          <a:stretch/>
        </p:blipFill>
        <p:spPr>
          <a:xfrm>
            <a:off x="5447928" y="3575295"/>
            <a:ext cx="2808312" cy="3151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9563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74EA13-90AE-39F3-CC47-6220C9DC29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5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50839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CC273C-A7AE-5570-B0F5-434E9F433B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1701448"/>
            <a:ext cx="8688368" cy="5084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6080"/>
            <a:ext cx="8106906" cy="7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B20036-03DA-0487-8226-4F2ACF9CDC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2E7914-8C19-C252-B6D3-D0798A204166}"/>
              </a:ext>
            </a:extLst>
          </p:cNvPr>
          <p:cNvSpPr/>
          <p:nvPr/>
        </p:nvSpPr>
        <p:spPr bwMode="auto">
          <a:xfrm>
            <a:off x="681904" y="1238929"/>
            <a:ext cx="3752380" cy="428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64FE2F-26B0-0D14-3907-4C517BAF77D2}"/>
              </a:ext>
            </a:extLst>
          </p:cNvPr>
          <p:cNvSpPr/>
          <p:nvPr/>
        </p:nvSpPr>
        <p:spPr bwMode="auto">
          <a:xfrm>
            <a:off x="681904" y="2060848"/>
            <a:ext cx="8428571" cy="1017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015413C-222F-CB4C-C0A2-D1C430D59A52}"/>
              </a:ext>
            </a:extLst>
          </p:cNvPr>
          <p:cNvSpPr/>
          <p:nvPr/>
        </p:nvSpPr>
        <p:spPr bwMode="auto">
          <a:xfrm>
            <a:off x="681904" y="3450633"/>
            <a:ext cx="4457142" cy="4385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E3BEC9E-3212-3D3B-B826-08B011C1E9F1}"/>
              </a:ext>
            </a:extLst>
          </p:cNvPr>
          <p:cNvSpPr/>
          <p:nvPr/>
        </p:nvSpPr>
        <p:spPr bwMode="auto">
          <a:xfrm>
            <a:off x="681904" y="4346755"/>
            <a:ext cx="5914285" cy="381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47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3EA53C-3808-983D-C256-99602C5858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321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67F7A0-6E5A-CB2B-B099-54DB86E016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0CB739-999D-2DA1-AEC8-7584FA1AE570}"/>
              </a:ext>
            </a:extLst>
          </p:cNvPr>
          <p:cNvSpPr/>
          <p:nvPr/>
        </p:nvSpPr>
        <p:spPr bwMode="auto">
          <a:xfrm>
            <a:off x="9586666" y="2973391"/>
            <a:ext cx="361904" cy="381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799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32D10A-9BEA-E3D1-8072-E3591D5D96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7BFF53-4B31-FA7D-B3F1-46E80A86E30A}"/>
              </a:ext>
            </a:extLst>
          </p:cNvPr>
          <p:cNvSpPr/>
          <p:nvPr/>
        </p:nvSpPr>
        <p:spPr bwMode="auto">
          <a:xfrm>
            <a:off x="2034285" y="2001153"/>
            <a:ext cx="1057142" cy="476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9C4F35-D0EB-2359-854A-4DB0364913C0}"/>
              </a:ext>
            </a:extLst>
          </p:cNvPr>
          <p:cNvSpPr/>
          <p:nvPr/>
        </p:nvSpPr>
        <p:spPr bwMode="auto">
          <a:xfrm>
            <a:off x="2053333" y="4707447"/>
            <a:ext cx="1019047" cy="457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788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772569-B213-48FC-5AED-32BDDEE469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9740B5-DD9E-9A4F-C3AE-6F6EA6849F9B}"/>
              </a:ext>
            </a:extLst>
          </p:cNvPr>
          <p:cNvSpPr/>
          <p:nvPr/>
        </p:nvSpPr>
        <p:spPr bwMode="auto">
          <a:xfrm>
            <a:off x="2110476" y="1992041"/>
            <a:ext cx="1514285" cy="486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7E6209-0895-32B6-134A-9AB2A4A5EEEE}"/>
              </a:ext>
            </a:extLst>
          </p:cNvPr>
          <p:cNvSpPr/>
          <p:nvPr/>
        </p:nvSpPr>
        <p:spPr bwMode="auto">
          <a:xfrm>
            <a:off x="10262857" y="1992041"/>
            <a:ext cx="523809" cy="4861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0FF8CE-1D35-7EE0-C8D9-8E93CC691110}"/>
              </a:ext>
            </a:extLst>
          </p:cNvPr>
          <p:cNvSpPr/>
          <p:nvPr/>
        </p:nvSpPr>
        <p:spPr bwMode="auto">
          <a:xfrm>
            <a:off x="1529523" y="2888153"/>
            <a:ext cx="514285" cy="4671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03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0206CC-D4A0-2D86-56CF-AB668811C2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17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566CD8-5C59-7F14-7FD5-9DF7C3B259FE}"/>
              </a:ext>
            </a:extLst>
          </p:cNvPr>
          <p:cNvSpPr/>
          <p:nvPr/>
        </p:nvSpPr>
        <p:spPr bwMode="auto">
          <a:xfrm>
            <a:off x="4234285" y="989486"/>
            <a:ext cx="1028571" cy="391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2CC273C-A7AE-5570-B0F5-434E9F433B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9" t="45156" r="5147" b="2338"/>
          <a:stretch/>
        </p:blipFill>
        <p:spPr>
          <a:xfrm>
            <a:off x="2135560" y="4221088"/>
            <a:ext cx="7200800" cy="2562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47C9204B-33F0-404A-4480-A3DA8F3A414B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12712"/>
            <a:ext cx="10800000" cy="18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7EC663-1BEC-E296-D510-98A42551EEE5}"/>
              </a:ext>
            </a:extLst>
          </p:cNvPr>
          <p:cNvSpPr/>
          <p:nvPr/>
        </p:nvSpPr>
        <p:spPr bwMode="auto">
          <a:xfrm>
            <a:off x="2567619" y="3613748"/>
            <a:ext cx="2123809" cy="476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645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FD1398-91DB-0C83-C1F7-B465DAF087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F6364F-76F7-4E71-D66E-FA64DBDF628D}"/>
              </a:ext>
            </a:extLst>
          </p:cNvPr>
          <p:cNvSpPr/>
          <p:nvPr/>
        </p:nvSpPr>
        <p:spPr bwMode="auto">
          <a:xfrm>
            <a:off x="2072380" y="2811422"/>
            <a:ext cx="1076190" cy="495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2CC273C-A7AE-5570-B0F5-434E9F433B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9" t="45156" r="5147" b="2338"/>
          <a:stretch/>
        </p:blipFill>
        <p:spPr>
          <a:xfrm>
            <a:off x="2072380" y="3647763"/>
            <a:ext cx="7200800" cy="2562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92345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0FECBE-BBED-75EC-C96F-49C648FAEC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1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5387CB-0727-B2F1-D900-8E0049676360}"/>
              </a:ext>
            </a:extLst>
          </p:cNvPr>
          <p:cNvSpPr/>
          <p:nvPr/>
        </p:nvSpPr>
        <p:spPr bwMode="auto">
          <a:xfrm>
            <a:off x="5788713" y="4500000"/>
            <a:ext cx="1033514" cy="441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824BD5-8EC3-90CB-F238-9D2FDF9D421E}"/>
              </a:ext>
            </a:extLst>
          </p:cNvPr>
          <p:cNvSpPr/>
          <p:nvPr/>
        </p:nvSpPr>
        <p:spPr bwMode="auto">
          <a:xfrm>
            <a:off x="8179277" y="5301208"/>
            <a:ext cx="997564" cy="5217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326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593E70-9962-B4B4-5A05-5936F72C41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45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8B6E09-75B2-111B-F848-1CBE8CCF1A3D}"/>
              </a:ext>
            </a:extLst>
          </p:cNvPr>
          <p:cNvSpPr/>
          <p:nvPr/>
        </p:nvSpPr>
        <p:spPr bwMode="auto">
          <a:xfrm>
            <a:off x="7526536" y="4755695"/>
            <a:ext cx="312071" cy="346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986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C4811E-A0A5-9420-4802-DC9E16D141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6303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2023-11-25T12:15:01Z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