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notesMasterIdLst>
    <p:notesMasterId r:id="rId23"/>
  </p:notesMasterIdLst>
  <p:sldIdLst>
    <p:sldId id="362" r:id="rId2"/>
    <p:sldId id="363" r:id="rId3"/>
    <p:sldId id="383" r:id="rId4"/>
    <p:sldId id="382" r:id="rId5"/>
    <p:sldId id="381" r:id="rId6"/>
    <p:sldId id="380" r:id="rId7"/>
    <p:sldId id="379" r:id="rId8"/>
    <p:sldId id="378" r:id="rId9"/>
    <p:sldId id="377" r:id="rId10"/>
    <p:sldId id="376" r:id="rId11"/>
    <p:sldId id="375" r:id="rId12"/>
    <p:sldId id="374" r:id="rId13"/>
    <p:sldId id="373" r:id="rId14"/>
    <p:sldId id="372" r:id="rId15"/>
    <p:sldId id="371" r:id="rId16"/>
    <p:sldId id="370" r:id="rId17"/>
    <p:sldId id="368" r:id="rId18"/>
    <p:sldId id="367" r:id="rId19"/>
    <p:sldId id="366" r:id="rId20"/>
    <p:sldId id="365" r:id="rId21"/>
    <p:sldId id="364" r:id="rId22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108" d="100"/>
          <a:sy n="108" d="100"/>
        </p:scale>
        <p:origin x="120" y="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01148A2-1084-49D8-B84B-741DFB37274B}" type="datetimeFigureOut">
              <a:rPr lang="zh-CN" altLang="en-US" smtClean="0"/>
              <a:t>2023/11/25 Saturday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79FABC6-8CE7-48AF-A866-9CE3526D663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250318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9FABC6-8CE7-48AF-A866-9CE3526D663E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65470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7" y="2082933"/>
            <a:ext cx="11377265" cy="269213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2D83E4D-DF25-9371-761D-825EA2202A9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5658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704916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g_16777215">
            <a:extLst>
              <a:ext uri="{FF2B5EF4-FFF2-40B4-BE49-F238E27FC236}">
                <a16:creationId xmlns:a16="http://schemas.microsoft.com/office/drawing/2014/main" id="{42D83E4D-DF25-9371-761D-825EA2202A9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048" t="41406" r="18328" b="1088"/>
          <a:stretch/>
        </p:blipFill>
        <p:spPr>
          <a:xfrm>
            <a:off x="6168008" y="3855850"/>
            <a:ext cx="5262317" cy="29964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DDF22F18-DFE5-4BA7-B972-19EB9848A9E2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12"/>
            <a:ext cx="9552464" cy="38209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5E4B3A9-F879-9EAC-8C73-4831561B00A2}"/>
              </a:ext>
            </a:extLst>
          </p:cNvPr>
          <p:cNvSpPr/>
          <p:nvPr/>
        </p:nvSpPr>
        <p:spPr bwMode="auto">
          <a:xfrm>
            <a:off x="1991544" y="1052736"/>
            <a:ext cx="481531" cy="3665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1201D43-BAC8-FC2C-0E15-5D539B7A8A2E}"/>
              </a:ext>
            </a:extLst>
          </p:cNvPr>
          <p:cNvSpPr/>
          <p:nvPr/>
        </p:nvSpPr>
        <p:spPr bwMode="auto">
          <a:xfrm>
            <a:off x="1847528" y="1667996"/>
            <a:ext cx="1042720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36B48B6-E118-5A90-D5AE-D65A1BEB875F}"/>
              </a:ext>
            </a:extLst>
          </p:cNvPr>
          <p:cNvSpPr/>
          <p:nvPr/>
        </p:nvSpPr>
        <p:spPr bwMode="auto">
          <a:xfrm>
            <a:off x="4151784" y="4077072"/>
            <a:ext cx="1561904" cy="4291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0175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47A0482-4D48-8B9D-8F2B-0A3F863E4EC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404"/>
          <a:stretch/>
        </p:blipFill>
        <p:spPr>
          <a:xfrm>
            <a:off x="720000" y="1586184"/>
            <a:ext cx="8106906" cy="51493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7E4360B-1910-A53A-344A-504DC1D03231}"/>
              </a:ext>
            </a:extLst>
          </p:cNvPr>
          <p:cNvSpPr/>
          <p:nvPr/>
        </p:nvSpPr>
        <p:spPr bwMode="auto">
          <a:xfrm>
            <a:off x="1064004" y="4861356"/>
            <a:ext cx="2223684" cy="3365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12"/>
            <a:ext cx="8106906" cy="71447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4"/>
          <a:srcRect b="16562"/>
          <a:stretch/>
        </p:blipFill>
        <p:spPr>
          <a:xfrm>
            <a:off x="3791745" y="4794877"/>
            <a:ext cx="2808311" cy="19464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47730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05AA664-F8B7-788D-6104-AEFE251C302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5143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C4E6AC4-8B54-4808-66F1-B1A8836E24C3}"/>
              </a:ext>
            </a:extLst>
          </p:cNvPr>
          <p:cNvSpPr/>
          <p:nvPr/>
        </p:nvSpPr>
        <p:spPr bwMode="auto">
          <a:xfrm>
            <a:off x="9833017" y="4259589"/>
            <a:ext cx="331219" cy="3583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4261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9FBDD7E-EBA7-D43B-464F-DCC85C5BE61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25477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974D7B6-018C-FE90-A84B-E4D9698D1749}"/>
              </a:ext>
            </a:extLst>
          </p:cNvPr>
          <p:cNvSpPr/>
          <p:nvPr/>
        </p:nvSpPr>
        <p:spPr bwMode="auto">
          <a:xfrm>
            <a:off x="3952029" y="3222113"/>
            <a:ext cx="1179253" cy="3276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06A4E91-A5D6-AAED-40E0-05C6D6F503D1}"/>
              </a:ext>
            </a:extLst>
          </p:cNvPr>
          <p:cNvSpPr/>
          <p:nvPr/>
        </p:nvSpPr>
        <p:spPr bwMode="auto">
          <a:xfrm>
            <a:off x="8210445" y="3258523"/>
            <a:ext cx="553230" cy="2912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485169C-AB9C-E83D-E341-68A4DFD44D14}"/>
              </a:ext>
            </a:extLst>
          </p:cNvPr>
          <p:cNvSpPr/>
          <p:nvPr/>
        </p:nvSpPr>
        <p:spPr bwMode="auto">
          <a:xfrm>
            <a:off x="1149481" y="3950305"/>
            <a:ext cx="538671" cy="3204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45DB587-5626-B913-1C5C-00E78265D953}"/>
              </a:ext>
            </a:extLst>
          </p:cNvPr>
          <p:cNvSpPr/>
          <p:nvPr/>
        </p:nvSpPr>
        <p:spPr bwMode="auto">
          <a:xfrm>
            <a:off x="8479781" y="4707625"/>
            <a:ext cx="342129" cy="2694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E1CC460-EA61-5CA7-6A7A-E3D80390633D}"/>
              </a:ext>
            </a:extLst>
          </p:cNvPr>
          <p:cNvSpPr/>
          <p:nvPr/>
        </p:nvSpPr>
        <p:spPr bwMode="auto">
          <a:xfrm>
            <a:off x="1164040" y="5399408"/>
            <a:ext cx="363967" cy="3131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24847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9E45605-95C8-4BBB-96A0-6CF7C1DFAA0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6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91776DF-B380-9D31-7D06-75601A3ADA07}"/>
              </a:ext>
            </a:extLst>
          </p:cNvPr>
          <p:cNvSpPr/>
          <p:nvPr/>
        </p:nvSpPr>
        <p:spPr bwMode="auto">
          <a:xfrm>
            <a:off x="8688289" y="4941168"/>
            <a:ext cx="1203140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49656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3374E03-F782-77A2-D2C9-9689E7F2429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12"/>
            <a:ext cx="8856984" cy="36543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3A1B92D4-6805-F040-7C81-F57F041ED1DB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80" y="4653136"/>
            <a:ext cx="8856984" cy="13711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E143B5FF-CF5A-E88C-E8C8-98D5D43ADABD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112" t="4903" r="8218" b="58967"/>
          <a:stretch/>
        </p:blipFill>
        <p:spPr>
          <a:xfrm>
            <a:off x="8256240" y="5229200"/>
            <a:ext cx="3024336" cy="14195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5760278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143B5FF-CF5A-E88C-E8C8-98D5D43ADAB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8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DA9FDE4-21AE-1C7F-0A77-903AC76CDA94}"/>
              </a:ext>
            </a:extLst>
          </p:cNvPr>
          <p:cNvSpPr/>
          <p:nvPr/>
        </p:nvSpPr>
        <p:spPr bwMode="auto">
          <a:xfrm>
            <a:off x="681904" y="1286494"/>
            <a:ext cx="4009523" cy="4288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9A1BBADD-F55C-3244-BE28-6B84764A3AFD}"/>
              </a:ext>
            </a:extLst>
          </p:cNvPr>
          <p:cNvSpPr/>
          <p:nvPr/>
        </p:nvSpPr>
        <p:spPr bwMode="auto">
          <a:xfrm>
            <a:off x="681904" y="2029845"/>
            <a:ext cx="5918152" cy="14581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FF6F0DF6-E3E5-FFC2-2DB7-9C2A99BC9CFD}"/>
              </a:ext>
            </a:extLst>
          </p:cNvPr>
          <p:cNvSpPr/>
          <p:nvPr/>
        </p:nvSpPr>
        <p:spPr bwMode="auto">
          <a:xfrm>
            <a:off x="681904" y="3802452"/>
            <a:ext cx="9950600" cy="14199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20244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4" grpId="0" animBg="1"/>
      <p:bldP spid="19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33B425F-C4F1-0EB1-DF75-14C3DCB408D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5191"/>
          <a:stretch/>
        </p:blipFill>
        <p:spPr>
          <a:xfrm>
            <a:off x="720000" y="972000"/>
            <a:ext cx="10800000" cy="36811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169E920-B53D-EEFB-604D-DFEA9734E5E4}"/>
              </a:ext>
            </a:extLst>
          </p:cNvPr>
          <p:cNvSpPr/>
          <p:nvPr/>
        </p:nvSpPr>
        <p:spPr bwMode="auto">
          <a:xfrm>
            <a:off x="681904" y="1038711"/>
            <a:ext cx="6552380" cy="4193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4B98194-4D57-A405-3A63-AF1F0D809E4B}"/>
              </a:ext>
            </a:extLst>
          </p:cNvPr>
          <p:cNvSpPr/>
          <p:nvPr/>
        </p:nvSpPr>
        <p:spPr bwMode="auto">
          <a:xfrm>
            <a:off x="681904" y="1915489"/>
            <a:ext cx="7574336" cy="3907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A28BF8E-AA0B-8B7A-951A-7AB375A4B4FC}"/>
              </a:ext>
            </a:extLst>
          </p:cNvPr>
          <p:cNvSpPr/>
          <p:nvPr/>
        </p:nvSpPr>
        <p:spPr bwMode="auto">
          <a:xfrm>
            <a:off x="681904" y="2773208"/>
            <a:ext cx="4914285" cy="4288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D48A9F36-E4AD-7063-0863-DEEBD4FB7272}"/>
              </a:ext>
            </a:extLst>
          </p:cNvPr>
          <p:cNvSpPr/>
          <p:nvPr/>
        </p:nvSpPr>
        <p:spPr bwMode="auto">
          <a:xfrm>
            <a:off x="681904" y="3573017"/>
            <a:ext cx="9014496" cy="10081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09229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  <p:bldP spid="1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21C1443-1CA1-C249-828C-4A1F111BC16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264432" cy="44057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EAFA64D-62D7-A1D9-E815-E956E0EFEE1C}"/>
              </a:ext>
            </a:extLst>
          </p:cNvPr>
          <p:cNvSpPr/>
          <p:nvPr/>
        </p:nvSpPr>
        <p:spPr bwMode="auto">
          <a:xfrm>
            <a:off x="8832304" y="4585492"/>
            <a:ext cx="648072" cy="5398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0AE6CF35-F453-F70B-54CD-A377DB07C34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340" r="8028" b="59844"/>
          <a:stretch/>
        </p:blipFill>
        <p:spPr>
          <a:xfrm>
            <a:off x="10000232" y="2272508"/>
            <a:ext cx="1872208" cy="23129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5924523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96E65F5-BE1F-AB33-A141-8E7DCCCACFA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358"/>
          <a:stretch/>
        </p:blipFill>
        <p:spPr>
          <a:xfrm>
            <a:off x="720000" y="1701448"/>
            <a:ext cx="9120416" cy="50399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C565929-CD63-9035-515D-09ACFEF99DDE}"/>
              </a:ext>
            </a:extLst>
          </p:cNvPr>
          <p:cNvSpPr/>
          <p:nvPr/>
        </p:nvSpPr>
        <p:spPr bwMode="auto">
          <a:xfrm>
            <a:off x="8826906" y="2636912"/>
            <a:ext cx="603014" cy="5018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46080"/>
            <a:ext cx="8106906" cy="71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AE6CF35-F453-F70B-54CD-A377DB07C34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27234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1058135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D9DCD95-67DA-18B8-CB89-FE6EECDFE8F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439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F1E3171-CAB6-8856-2100-F3EFB51EF808}"/>
              </a:ext>
            </a:extLst>
          </p:cNvPr>
          <p:cNvSpPr/>
          <p:nvPr/>
        </p:nvSpPr>
        <p:spPr bwMode="auto">
          <a:xfrm>
            <a:off x="6577142" y="2086524"/>
            <a:ext cx="838095" cy="3810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6BEA6FF-A71B-C2B6-373A-9E7E6268C3C8}"/>
              </a:ext>
            </a:extLst>
          </p:cNvPr>
          <p:cNvSpPr/>
          <p:nvPr/>
        </p:nvSpPr>
        <p:spPr bwMode="auto">
          <a:xfrm>
            <a:off x="7158095" y="3029582"/>
            <a:ext cx="447619" cy="3524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786E153-77EC-D3EA-76E8-5D1B6C1B08E2}"/>
              </a:ext>
            </a:extLst>
          </p:cNvPr>
          <p:cNvSpPr/>
          <p:nvPr/>
        </p:nvSpPr>
        <p:spPr bwMode="auto">
          <a:xfrm>
            <a:off x="7024761" y="4887122"/>
            <a:ext cx="1142857" cy="4000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15775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98BBAF6-20DB-8995-7DA9-9C7D7B0B34F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56457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9DD0413-1EEB-DE19-FEA9-C0CEC0B2FE57}"/>
              </a:ext>
            </a:extLst>
          </p:cNvPr>
          <p:cNvSpPr/>
          <p:nvPr/>
        </p:nvSpPr>
        <p:spPr bwMode="auto">
          <a:xfrm>
            <a:off x="4785366" y="2627366"/>
            <a:ext cx="514496" cy="3378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FD5B406-DD92-2E83-9F89-22D07CD85147}"/>
              </a:ext>
            </a:extLst>
          </p:cNvPr>
          <p:cNvSpPr/>
          <p:nvPr/>
        </p:nvSpPr>
        <p:spPr bwMode="auto">
          <a:xfrm>
            <a:off x="7931386" y="2627366"/>
            <a:ext cx="506062" cy="3378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B0A1F6C-0B64-7920-3947-0AB8CD774A03}"/>
              </a:ext>
            </a:extLst>
          </p:cNvPr>
          <p:cNvSpPr/>
          <p:nvPr/>
        </p:nvSpPr>
        <p:spPr bwMode="auto">
          <a:xfrm>
            <a:off x="2136974" y="3387483"/>
            <a:ext cx="506062" cy="3378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0311B7F-BBB6-D36C-E0D9-992A69C010D5}"/>
              </a:ext>
            </a:extLst>
          </p:cNvPr>
          <p:cNvSpPr/>
          <p:nvPr/>
        </p:nvSpPr>
        <p:spPr bwMode="auto">
          <a:xfrm>
            <a:off x="5266125" y="3387483"/>
            <a:ext cx="514496" cy="3378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41982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E76429A-B715-D03D-843D-166803A6178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5658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8422821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772926E-77B9-5BE2-0441-B0375DC7749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2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9B368E7-5FB1-11C2-10B8-C4540DF0CFB8}"/>
              </a:ext>
            </a:extLst>
          </p:cNvPr>
          <p:cNvSpPr/>
          <p:nvPr/>
        </p:nvSpPr>
        <p:spPr bwMode="auto">
          <a:xfrm>
            <a:off x="7539047" y="1096010"/>
            <a:ext cx="2133333" cy="4865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B28456B-FC88-9357-DC67-8DD41F7E927B}"/>
              </a:ext>
            </a:extLst>
          </p:cNvPr>
          <p:cNvSpPr/>
          <p:nvPr/>
        </p:nvSpPr>
        <p:spPr bwMode="auto">
          <a:xfrm>
            <a:off x="8400256" y="2852937"/>
            <a:ext cx="1214981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4E76429A-B715-D03D-843D-166803A6178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43" t="57658" r="5044" b="2337"/>
          <a:stretch/>
        </p:blipFill>
        <p:spPr>
          <a:xfrm>
            <a:off x="1631505" y="4293096"/>
            <a:ext cx="8352928" cy="23042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013503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79FDA40-3BA0-6384-7922-96B20B61A4F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5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A7869BB-71DA-ED50-BA12-B6465C4DBBFA}"/>
              </a:ext>
            </a:extLst>
          </p:cNvPr>
          <p:cNvSpPr/>
          <p:nvPr/>
        </p:nvSpPr>
        <p:spPr bwMode="auto">
          <a:xfrm>
            <a:off x="2034284" y="1772817"/>
            <a:ext cx="2189508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4E76429A-B715-D03D-843D-166803A6178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43" t="57658" r="5044" b="2337"/>
          <a:stretch/>
        </p:blipFill>
        <p:spPr>
          <a:xfrm>
            <a:off x="1631505" y="2780928"/>
            <a:ext cx="8352928" cy="23042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806530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FB3ECC5-E557-6F2C-CE3B-75A2DE80BBE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9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AA4235B-9FDC-30EC-9E1B-2A97C4DC3D3E}"/>
              </a:ext>
            </a:extLst>
          </p:cNvPr>
          <p:cNvSpPr/>
          <p:nvPr/>
        </p:nvSpPr>
        <p:spPr bwMode="auto">
          <a:xfrm>
            <a:off x="10243809" y="1943640"/>
            <a:ext cx="542857" cy="4572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748B216-28B4-E5F4-CB42-27419BC14D34}"/>
              </a:ext>
            </a:extLst>
          </p:cNvPr>
          <p:cNvSpPr/>
          <p:nvPr/>
        </p:nvSpPr>
        <p:spPr bwMode="auto">
          <a:xfrm>
            <a:off x="1510476" y="2848599"/>
            <a:ext cx="523809" cy="4191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9E18A04-1624-B682-1506-A720E7563197}"/>
              </a:ext>
            </a:extLst>
          </p:cNvPr>
          <p:cNvSpPr/>
          <p:nvPr/>
        </p:nvSpPr>
        <p:spPr bwMode="auto">
          <a:xfrm>
            <a:off x="1991544" y="3645024"/>
            <a:ext cx="5318931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>
            <a:extLst>
              <a:ext uri="{FF2B5EF4-FFF2-40B4-BE49-F238E27FC236}">
                <a16:creationId xmlns:a16="http://schemas.microsoft.com/office/drawing/2014/main" id="{4E76429A-B715-D03D-843D-166803A6178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43" t="57658" r="5044" b="2337"/>
          <a:stretch/>
        </p:blipFill>
        <p:spPr>
          <a:xfrm>
            <a:off x="1510476" y="4365104"/>
            <a:ext cx="8352928" cy="23042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7070151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A8E5C70-6901-1D3A-91BA-446575BCF1F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3354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85E58ED-0F15-4CB8-3B9B-E33D8563DCB2}"/>
              </a:ext>
            </a:extLst>
          </p:cNvPr>
          <p:cNvSpPr/>
          <p:nvPr/>
        </p:nvSpPr>
        <p:spPr bwMode="auto">
          <a:xfrm>
            <a:off x="9691797" y="3670617"/>
            <a:ext cx="389308" cy="3539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22888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D01741B-4D13-10D0-2DA4-ECA0F786BD2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6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7792041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1</Words>
  <Application>Microsoft Office PowerPoint</Application>
  <PresentationFormat>宽屏</PresentationFormat>
  <Paragraphs>1</Paragraphs>
  <Slides>21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8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37</cp:revision>
  <dcterms:created xsi:type="dcterms:W3CDTF">2015-09-16T06:52:26Z</dcterms:created>
  <dcterms:modified xsi:type="dcterms:W3CDTF">2023-11-25T10:58:42Z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