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5" r:id="rId4"/>
    <p:sldId id="384" r:id="rId5"/>
    <p:sldId id="383" r:id="rId6"/>
    <p:sldId id="382" r:id="rId7"/>
    <p:sldId id="380" r:id="rId8"/>
    <p:sldId id="379" r:id="rId9"/>
    <p:sldId id="378" r:id="rId10"/>
    <p:sldId id="377" r:id="rId11"/>
    <p:sldId id="376" r:id="rId12"/>
    <p:sldId id="375" r:id="rId13"/>
    <p:sldId id="374" r:id="rId14"/>
    <p:sldId id="373" r:id="rId15"/>
    <p:sldId id="372" r:id="rId16"/>
    <p:sldId id="370" r:id="rId17"/>
    <p:sldId id="369" r:id="rId18"/>
    <p:sldId id="368" r:id="rId19"/>
    <p:sldId id="367" r:id="rId20"/>
    <p:sldId id="366" r:id="rId21"/>
    <p:sldId id="365" r:id="rId22"/>
    <p:sldId id="364" r:id="rId2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362" y="3100387"/>
            <a:ext cx="562927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BB8B7A-B001-AC01-1C64-70608E4EA4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013085-31C7-00AB-BA6C-D043A86D3B19}"/>
              </a:ext>
            </a:extLst>
          </p:cNvPr>
          <p:cNvSpPr/>
          <p:nvPr/>
        </p:nvSpPr>
        <p:spPr bwMode="auto">
          <a:xfrm>
            <a:off x="10434285" y="2278967"/>
            <a:ext cx="333333" cy="3815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398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B5A0F4-58E4-45FD-A147-3D208F8515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056B9D-01C4-8EEA-D4D2-361AC0995009}"/>
              </a:ext>
            </a:extLst>
          </p:cNvPr>
          <p:cNvSpPr/>
          <p:nvPr/>
        </p:nvSpPr>
        <p:spPr bwMode="auto">
          <a:xfrm>
            <a:off x="1805714" y="4901006"/>
            <a:ext cx="1019047" cy="486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E362B7-8AA6-1A3F-6006-BB3A4E05AAE7}"/>
              </a:ext>
            </a:extLst>
          </p:cNvPr>
          <p:cNvSpPr/>
          <p:nvPr/>
        </p:nvSpPr>
        <p:spPr bwMode="auto">
          <a:xfrm>
            <a:off x="8253333" y="4901006"/>
            <a:ext cx="1019047" cy="476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366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3A42F2-CDFF-B852-5CDD-59C06A0395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75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1C25DB-DE62-6937-3A6A-706108189511}"/>
              </a:ext>
            </a:extLst>
          </p:cNvPr>
          <p:cNvSpPr/>
          <p:nvPr/>
        </p:nvSpPr>
        <p:spPr bwMode="auto">
          <a:xfrm>
            <a:off x="10108302" y="2206944"/>
            <a:ext cx="322147" cy="359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02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D0B7A2-C3C8-17F4-0620-42CC04790B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5F7BFE-2F6A-696F-D6D5-42E34A8111AD}"/>
              </a:ext>
            </a:extLst>
          </p:cNvPr>
          <p:cNvSpPr/>
          <p:nvPr/>
        </p:nvSpPr>
        <p:spPr bwMode="auto">
          <a:xfrm>
            <a:off x="2453333" y="2981523"/>
            <a:ext cx="1171428" cy="4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33464C-0210-7421-A38C-74C48449DCF5}"/>
              </a:ext>
            </a:extLst>
          </p:cNvPr>
          <p:cNvSpPr/>
          <p:nvPr/>
        </p:nvSpPr>
        <p:spPr bwMode="auto">
          <a:xfrm>
            <a:off x="10834285" y="2991047"/>
            <a:ext cx="504761" cy="4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39125A-6F3D-0581-FE48-620267AB8004}"/>
              </a:ext>
            </a:extLst>
          </p:cNvPr>
          <p:cNvSpPr/>
          <p:nvPr/>
        </p:nvSpPr>
        <p:spPr bwMode="auto">
          <a:xfrm>
            <a:off x="1291428" y="3952952"/>
            <a:ext cx="504761" cy="4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508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CEA193-3860-7B8F-3093-C74C2791E7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27"/>
          <a:stretch/>
        </p:blipFill>
        <p:spPr>
          <a:xfrm>
            <a:off x="720001" y="1593584"/>
            <a:ext cx="8275590" cy="5147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ACCFA8-D8E0-5A44-9595-56F038B2AEF1}"/>
              </a:ext>
            </a:extLst>
          </p:cNvPr>
          <p:cNvSpPr/>
          <p:nvPr/>
        </p:nvSpPr>
        <p:spPr bwMode="auto">
          <a:xfrm>
            <a:off x="8040216" y="3429000"/>
            <a:ext cx="43204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7" y="836712"/>
            <a:ext cx="8106906" cy="7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749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>
            <a:extLst>
              <a:ext uri="{FF2B5EF4-FFF2-40B4-BE49-F238E27FC236}">
                <a16:creationId xmlns:a16="http://schemas.microsoft.com/office/drawing/2014/main" id="{AFE5D089-2533-8543-39BB-7AC4BB1C5A7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39" r="40221" b="7563"/>
          <a:stretch/>
        </p:blipFill>
        <p:spPr>
          <a:xfrm>
            <a:off x="6816080" y="4293096"/>
            <a:ext cx="4320480" cy="2409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69B505A8-3B5C-D27E-4AFB-C6EC82B749B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590476" cy="3907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ABFD4F-324D-AAA0-E59C-7DD0B114A043}"/>
              </a:ext>
            </a:extLst>
          </p:cNvPr>
          <p:cNvSpPr/>
          <p:nvPr/>
        </p:nvSpPr>
        <p:spPr bwMode="auto">
          <a:xfrm>
            <a:off x="6672064" y="3356993"/>
            <a:ext cx="64807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D62A0F-843E-E5F5-BD83-232F89E2EE61}"/>
              </a:ext>
            </a:extLst>
          </p:cNvPr>
          <p:cNvSpPr/>
          <p:nvPr/>
        </p:nvSpPr>
        <p:spPr bwMode="auto">
          <a:xfrm>
            <a:off x="9192344" y="3356993"/>
            <a:ext cx="648072" cy="43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862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DECD89-1D36-4EAE-48E5-5336A7F26C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624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2EC0BF-1C1F-8464-E855-9662BAC12C81}"/>
              </a:ext>
            </a:extLst>
          </p:cNvPr>
          <p:cNvSpPr/>
          <p:nvPr/>
        </p:nvSpPr>
        <p:spPr bwMode="auto">
          <a:xfrm>
            <a:off x="7778211" y="3449493"/>
            <a:ext cx="263469" cy="277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634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0D5FDB-0136-7B99-BD2B-E5D19EFD58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25"/>
          <a:stretch/>
        </p:blipFill>
        <p:spPr>
          <a:xfrm>
            <a:off x="719999" y="836713"/>
            <a:ext cx="10800000" cy="5688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36FD16-91B8-4140-B8F2-605CA8CDD0AE}"/>
              </a:ext>
            </a:extLst>
          </p:cNvPr>
          <p:cNvSpPr/>
          <p:nvPr/>
        </p:nvSpPr>
        <p:spPr bwMode="auto">
          <a:xfrm>
            <a:off x="10128448" y="5949279"/>
            <a:ext cx="864096" cy="576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80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5C7C32-63DC-704C-59DE-6FE95DC1E6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37152"/>
            <a:ext cx="10800000" cy="2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60D5FDB-0136-7B99-BD2B-E5D19EFD58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3" t="91204"/>
          <a:stretch/>
        </p:blipFill>
        <p:spPr>
          <a:xfrm>
            <a:off x="720000" y="1052736"/>
            <a:ext cx="9960503" cy="583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61326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D9F4D5-5D12-B195-7246-FB68DB7C13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97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8D956D-1E11-3653-8981-AC73016CE62B}"/>
              </a:ext>
            </a:extLst>
          </p:cNvPr>
          <p:cNvSpPr/>
          <p:nvPr/>
        </p:nvSpPr>
        <p:spPr bwMode="auto">
          <a:xfrm>
            <a:off x="10109295" y="2025996"/>
            <a:ext cx="323450" cy="360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936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68F495-B3FA-CD46-5089-82A2118ABA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13273"/>
            <a:ext cx="10800000" cy="406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A4109B-ED8A-A668-AC1B-3F864CE165B0}"/>
              </a:ext>
            </a:extLst>
          </p:cNvPr>
          <p:cNvSpPr/>
          <p:nvPr/>
        </p:nvSpPr>
        <p:spPr bwMode="auto">
          <a:xfrm>
            <a:off x="10415238" y="5037761"/>
            <a:ext cx="352380" cy="391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728"/>
            <a:ext cx="8106906" cy="71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20F5EA-6B00-2117-BFA4-8597A3EE55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461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815C97-81F0-229D-44F6-C5964788D019}"/>
              </a:ext>
            </a:extLst>
          </p:cNvPr>
          <p:cNvSpPr/>
          <p:nvPr/>
        </p:nvSpPr>
        <p:spPr bwMode="auto">
          <a:xfrm>
            <a:off x="8979554" y="2726107"/>
            <a:ext cx="317989" cy="326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594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CBD892-1841-D6E6-7E64-4C01369D48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066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F13342-97C1-B6A8-AE5F-27E575769E61}"/>
              </a:ext>
            </a:extLst>
          </p:cNvPr>
          <p:cNvSpPr/>
          <p:nvPr/>
        </p:nvSpPr>
        <p:spPr bwMode="auto">
          <a:xfrm>
            <a:off x="7604326" y="1754054"/>
            <a:ext cx="258247" cy="278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204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BDE10E-99E4-4478-8E3C-C5DF368018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11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06ECB5-CF7A-8C32-7E75-427266CB21AA}"/>
              </a:ext>
            </a:extLst>
          </p:cNvPr>
          <p:cNvSpPr/>
          <p:nvPr/>
        </p:nvSpPr>
        <p:spPr bwMode="auto">
          <a:xfrm>
            <a:off x="8508679" y="1999646"/>
            <a:ext cx="474393" cy="310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09033F-C2FD-5336-C1EA-ABBC3B5B32D5}"/>
              </a:ext>
            </a:extLst>
          </p:cNvPr>
          <p:cNvSpPr/>
          <p:nvPr/>
        </p:nvSpPr>
        <p:spPr bwMode="auto">
          <a:xfrm>
            <a:off x="7844528" y="2811400"/>
            <a:ext cx="991913" cy="431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462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F62E7E-744A-81CD-4F1F-641F5A34E2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26576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82B2B8-58B7-56BA-3F46-FC7E6C31DB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04A9D0-70EB-1606-2C44-A7759CBCC54C}"/>
              </a:ext>
            </a:extLst>
          </p:cNvPr>
          <p:cNvSpPr/>
          <p:nvPr/>
        </p:nvSpPr>
        <p:spPr bwMode="auto">
          <a:xfrm>
            <a:off x="10386666" y="2058800"/>
            <a:ext cx="361904" cy="390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267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B2F503-0E11-EC93-22FE-DF63561FE9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9392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F4C1F8-F984-2960-BA25-A6C782AE63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BAB561-43E4-85C8-2C12-A4D1A00D07C6}"/>
              </a:ext>
            </a:extLst>
          </p:cNvPr>
          <p:cNvSpPr/>
          <p:nvPr/>
        </p:nvSpPr>
        <p:spPr bwMode="auto">
          <a:xfrm>
            <a:off x="7139047" y="2061243"/>
            <a:ext cx="1076190" cy="4586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58A6C8-FEFD-03EB-A793-905A00D44AAB}"/>
              </a:ext>
            </a:extLst>
          </p:cNvPr>
          <p:cNvSpPr/>
          <p:nvPr/>
        </p:nvSpPr>
        <p:spPr bwMode="auto">
          <a:xfrm>
            <a:off x="2596190" y="3007166"/>
            <a:ext cx="1076190" cy="487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17BC72E-86D8-B38E-864C-EA9F181E5D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4" r="71997" b="11354"/>
          <a:stretch/>
        </p:blipFill>
        <p:spPr>
          <a:xfrm>
            <a:off x="4871864" y="3578467"/>
            <a:ext cx="2736304" cy="3192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62107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759E75-BBD5-D6FC-4558-9042AA89C9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17BC72E-86D8-B38E-864C-EA9F181E5D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4" t="7025" r="19552" b="11147"/>
          <a:stretch/>
        </p:blipFill>
        <p:spPr>
          <a:xfrm>
            <a:off x="4511824" y="3548037"/>
            <a:ext cx="3384376" cy="3185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5304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1E21FB-E7E5-80AB-AEA2-00BDF2517B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C43559-97BA-32C8-E44C-9AC941E567F5}"/>
              </a:ext>
            </a:extLst>
          </p:cNvPr>
          <p:cNvSpPr/>
          <p:nvPr/>
        </p:nvSpPr>
        <p:spPr bwMode="auto">
          <a:xfrm>
            <a:off x="3043809" y="1076789"/>
            <a:ext cx="1057142" cy="485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12B587-E3F6-8686-EE21-EC82BE61728F}"/>
              </a:ext>
            </a:extLst>
          </p:cNvPr>
          <p:cNvSpPr/>
          <p:nvPr/>
        </p:nvSpPr>
        <p:spPr bwMode="auto">
          <a:xfrm>
            <a:off x="5434285" y="2058000"/>
            <a:ext cx="1076190" cy="438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97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6434D5-2A79-DA79-7D52-BD5835BE99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3DDD8E-3370-A15E-BA65-233020B6A5E9}"/>
              </a:ext>
            </a:extLst>
          </p:cNvPr>
          <p:cNvSpPr/>
          <p:nvPr/>
        </p:nvSpPr>
        <p:spPr bwMode="auto">
          <a:xfrm>
            <a:off x="4151784" y="2982459"/>
            <a:ext cx="1111072" cy="518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DC4286-7314-3FAA-FD5D-44A5ECE8C511}"/>
              </a:ext>
            </a:extLst>
          </p:cNvPr>
          <p:cNvSpPr/>
          <p:nvPr/>
        </p:nvSpPr>
        <p:spPr bwMode="auto">
          <a:xfrm>
            <a:off x="9291428" y="2982458"/>
            <a:ext cx="495238" cy="495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4DAFF9-0E12-6912-7FCD-15DD06CBEFBD}"/>
              </a:ext>
            </a:extLst>
          </p:cNvPr>
          <p:cNvSpPr/>
          <p:nvPr/>
        </p:nvSpPr>
        <p:spPr bwMode="auto">
          <a:xfrm>
            <a:off x="2348571" y="4907162"/>
            <a:ext cx="1000000" cy="476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816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2023-11-25T08:02:23Z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