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6" r:id="rId4"/>
    <p:sldId id="384" r:id="rId5"/>
    <p:sldId id="383" r:id="rId6"/>
    <p:sldId id="382" r:id="rId7"/>
    <p:sldId id="381" r:id="rId8"/>
    <p:sldId id="380" r:id="rId9"/>
    <p:sldId id="379" r:id="rId10"/>
    <p:sldId id="378" r:id="rId11"/>
    <p:sldId id="377" r:id="rId12"/>
    <p:sldId id="376" r:id="rId13"/>
    <p:sldId id="373" r:id="rId14"/>
    <p:sldId id="372" r:id="rId15"/>
    <p:sldId id="370" r:id="rId16"/>
    <p:sldId id="369" r:id="rId17"/>
    <p:sldId id="368" r:id="rId18"/>
    <p:sldId id="367" r:id="rId19"/>
    <p:sldId id="387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3009900"/>
            <a:ext cx="996315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E9B24D-DBC5-7401-1D4A-DCE980D4C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749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C6787A-34A8-7F89-AE26-B5C2225D2F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186491-2F0B-8CBE-60B6-C7780E323A8D}"/>
              </a:ext>
            </a:extLst>
          </p:cNvPr>
          <p:cNvSpPr/>
          <p:nvPr/>
        </p:nvSpPr>
        <p:spPr bwMode="auto">
          <a:xfrm>
            <a:off x="9718941" y="3691058"/>
            <a:ext cx="491005" cy="398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EB966F-33FA-8F39-95F1-EACECB4BA9AB}"/>
              </a:ext>
            </a:extLst>
          </p:cNvPr>
          <p:cNvSpPr/>
          <p:nvPr/>
        </p:nvSpPr>
        <p:spPr bwMode="auto">
          <a:xfrm>
            <a:off x="1287195" y="4512705"/>
            <a:ext cx="905820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7EF46-6521-CAC6-FF87-248E7451CF81}"/>
              </a:ext>
            </a:extLst>
          </p:cNvPr>
          <p:cNvSpPr/>
          <p:nvPr/>
        </p:nvSpPr>
        <p:spPr bwMode="auto">
          <a:xfrm>
            <a:off x="2135560" y="6172941"/>
            <a:ext cx="1471211" cy="440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239008-EC6A-397C-4A6D-24DB44C931D2}"/>
              </a:ext>
            </a:extLst>
          </p:cNvPr>
          <p:cNvSpPr/>
          <p:nvPr/>
        </p:nvSpPr>
        <p:spPr bwMode="auto">
          <a:xfrm>
            <a:off x="6476613" y="6240705"/>
            <a:ext cx="414814" cy="330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5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480A2-08D9-97B1-DBD8-7882BE74E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0072"/>
            <a:ext cx="8106906" cy="398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A91E0E5-9E44-FFDB-83B2-59CBF9F19BA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1" r="45555" b="6855"/>
          <a:stretch/>
        </p:blipFill>
        <p:spPr>
          <a:xfrm>
            <a:off x="8814650" y="3429000"/>
            <a:ext cx="3269424" cy="2041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6ADC3DB-5E3A-A070-9CD6-C07B0E77B9E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57"/>
          <a:stretch/>
        </p:blipFill>
        <p:spPr>
          <a:xfrm>
            <a:off x="1127448" y="5470930"/>
            <a:ext cx="8107200" cy="134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DC1627-194C-C2D2-A05A-681933B8F4B0}"/>
              </a:ext>
            </a:extLst>
          </p:cNvPr>
          <p:cNvSpPr/>
          <p:nvPr/>
        </p:nvSpPr>
        <p:spPr bwMode="auto">
          <a:xfrm>
            <a:off x="7896200" y="6409119"/>
            <a:ext cx="432048" cy="391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745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0B2E2-686D-9390-63E0-D88ED5558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034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5E30C-9542-3E48-32AD-E6D68E9309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4616"/>
            <a:ext cx="8544352" cy="4443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4791B5-2BAB-5895-A1F4-CD5F2F25DFF3}"/>
              </a:ext>
            </a:extLst>
          </p:cNvPr>
          <p:cNvSpPr/>
          <p:nvPr/>
        </p:nvSpPr>
        <p:spPr bwMode="auto">
          <a:xfrm>
            <a:off x="8184232" y="4826753"/>
            <a:ext cx="695238" cy="390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F538D4-9FA7-4C1F-FE14-2DEC596CF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0" r="33554" b="11008"/>
          <a:stretch/>
        </p:blipFill>
        <p:spPr>
          <a:xfrm>
            <a:off x="1775520" y="5217679"/>
            <a:ext cx="5496312" cy="154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642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B69FA-5AEC-F3BA-CFAF-D606DC0C23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4188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B2BA0-57A9-16B9-F17E-478E939825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5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978897-9B71-8D49-6255-9EBC53729F45}"/>
              </a:ext>
            </a:extLst>
          </p:cNvPr>
          <p:cNvSpPr/>
          <p:nvPr/>
        </p:nvSpPr>
        <p:spPr bwMode="auto">
          <a:xfrm>
            <a:off x="9629918" y="3340679"/>
            <a:ext cx="305731" cy="340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73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3C245-CAC6-E7C1-A288-68EE66D9E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57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D1646-19BD-C9CC-D4EE-DD6E6E1ACD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6904"/>
            <a:ext cx="9120416" cy="4708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A17C27-0081-478B-31C9-8C9CECC6E6F4}"/>
              </a:ext>
            </a:extLst>
          </p:cNvPr>
          <p:cNvSpPr/>
          <p:nvPr/>
        </p:nvSpPr>
        <p:spPr bwMode="auto">
          <a:xfrm>
            <a:off x="4943872" y="2708920"/>
            <a:ext cx="1600000" cy="4956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5A7E6-4833-367F-75C9-DE8959119C21}"/>
              </a:ext>
            </a:extLst>
          </p:cNvPr>
          <p:cNvSpPr/>
          <p:nvPr/>
        </p:nvSpPr>
        <p:spPr bwMode="auto">
          <a:xfrm>
            <a:off x="5872380" y="4440776"/>
            <a:ext cx="1085714" cy="4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FAA21DD-8FC7-F35E-E367-16811D22DD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1" r="71558" b="9295"/>
          <a:stretch/>
        </p:blipFill>
        <p:spPr>
          <a:xfrm>
            <a:off x="9840416" y="1484784"/>
            <a:ext cx="2229492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4026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F15C4-AF89-C44E-A4CB-826C8A91E7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7979"/>
            <a:ext cx="8568952" cy="229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C2070-A188-C1DC-29D7-8D2C2C884336}"/>
              </a:ext>
            </a:extLst>
          </p:cNvPr>
          <p:cNvSpPr/>
          <p:nvPr/>
        </p:nvSpPr>
        <p:spPr bwMode="auto">
          <a:xfrm>
            <a:off x="8256240" y="2492896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FAA21DD-8FC7-F35E-E367-16811D22DD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8151" r="34888" b="7964"/>
          <a:stretch/>
        </p:blipFill>
        <p:spPr>
          <a:xfrm>
            <a:off x="9552384" y="1412776"/>
            <a:ext cx="1800200" cy="43620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08F6A44-1D7A-DA9D-445B-74863A2689A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289" y="3172034"/>
            <a:ext cx="8568952" cy="3630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412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9BD6E-CE23-6CC0-66DE-251CCB2A61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65" y="1624251"/>
            <a:ext cx="9408448" cy="257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CB36B-99E5-9B21-9220-E419320F0573}"/>
              </a:ext>
            </a:extLst>
          </p:cNvPr>
          <p:cNvSpPr/>
          <p:nvPr/>
        </p:nvSpPr>
        <p:spPr bwMode="auto">
          <a:xfrm>
            <a:off x="9048328" y="3429000"/>
            <a:ext cx="504056" cy="54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9B4190C-CA41-1161-E016-B36034F6CDD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5" r="70891" b="9780"/>
          <a:stretch/>
        </p:blipFill>
        <p:spPr>
          <a:xfrm>
            <a:off x="4511824" y="3972374"/>
            <a:ext cx="2605894" cy="274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2CE52A-E6D6-3AD3-5981-82C03749D6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9B4190C-CA41-1161-E016-B36034F6CD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5" r="70891" b="9780"/>
          <a:stretch/>
        </p:blipFill>
        <p:spPr>
          <a:xfrm>
            <a:off x="9048328" y="2056169"/>
            <a:ext cx="2605894" cy="274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424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3115D-916B-08A3-F126-C65F28D0E5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726" cy="4054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2BB69E-2EE4-5882-C0C8-08689DDFB0A2}"/>
              </a:ext>
            </a:extLst>
          </p:cNvPr>
          <p:cNvSpPr/>
          <p:nvPr/>
        </p:nvSpPr>
        <p:spPr bwMode="auto">
          <a:xfrm>
            <a:off x="1991544" y="1700808"/>
            <a:ext cx="182226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295325-CB9D-56E8-B36A-8DFFD8071A97}"/>
              </a:ext>
            </a:extLst>
          </p:cNvPr>
          <p:cNvSpPr/>
          <p:nvPr/>
        </p:nvSpPr>
        <p:spPr bwMode="auto">
          <a:xfrm>
            <a:off x="9408368" y="3462786"/>
            <a:ext cx="648072" cy="4859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9CEB04-C714-B40B-7D9A-1B25836889F9}"/>
              </a:ext>
            </a:extLst>
          </p:cNvPr>
          <p:cNvSpPr/>
          <p:nvPr/>
        </p:nvSpPr>
        <p:spPr bwMode="auto">
          <a:xfrm>
            <a:off x="1199456" y="4221089"/>
            <a:ext cx="51962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9B4190C-CA41-1161-E016-B36034F6CD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8864" r="35554" b="9780"/>
          <a:stretch/>
        </p:blipFill>
        <p:spPr>
          <a:xfrm>
            <a:off x="10171552" y="1124744"/>
            <a:ext cx="1800200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9989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353FD-CB39-B441-A34A-9283AD81CC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2887A1-AF46-29E1-722D-E5DC6FA6928F}"/>
              </a:ext>
            </a:extLst>
          </p:cNvPr>
          <p:cNvSpPr/>
          <p:nvPr/>
        </p:nvSpPr>
        <p:spPr bwMode="auto">
          <a:xfrm>
            <a:off x="6053332" y="3901265"/>
            <a:ext cx="1050779" cy="535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B3C9AC-5E6B-09BD-8275-23DD28356002}"/>
              </a:ext>
            </a:extLst>
          </p:cNvPr>
          <p:cNvSpPr/>
          <p:nvPr/>
        </p:nvSpPr>
        <p:spPr bwMode="auto">
          <a:xfrm>
            <a:off x="10824761" y="3901265"/>
            <a:ext cx="533333" cy="49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B8F6EA-ACEE-C354-CDE3-E762BA8F5093}"/>
              </a:ext>
            </a:extLst>
          </p:cNvPr>
          <p:cNvSpPr/>
          <p:nvPr/>
        </p:nvSpPr>
        <p:spPr bwMode="auto">
          <a:xfrm>
            <a:off x="1310476" y="4912673"/>
            <a:ext cx="447619" cy="353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5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F56E8-2FC9-5F0A-2057-114B9A1B02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2589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F038CC-6E80-1F66-E36D-FF0EDFDC3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FF4D6D-E8F9-C315-5D22-F5CBA171EC4D}"/>
              </a:ext>
            </a:extLst>
          </p:cNvPr>
          <p:cNvSpPr/>
          <p:nvPr/>
        </p:nvSpPr>
        <p:spPr bwMode="auto">
          <a:xfrm>
            <a:off x="9196190" y="2078533"/>
            <a:ext cx="1619047" cy="496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BF87F6-454E-378B-B789-5E853F3B02E8}"/>
              </a:ext>
            </a:extLst>
          </p:cNvPr>
          <p:cNvSpPr/>
          <p:nvPr/>
        </p:nvSpPr>
        <p:spPr bwMode="auto">
          <a:xfrm>
            <a:off x="681904" y="3041979"/>
            <a:ext cx="580952" cy="429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82A06-5260-2F8D-8A6F-2D88FC148259}"/>
              </a:ext>
            </a:extLst>
          </p:cNvPr>
          <p:cNvSpPr/>
          <p:nvPr/>
        </p:nvSpPr>
        <p:spPr bwMode="auto">
          <a:xfrm>
            <a:off x="1300952" y="4869161"/>
            <a:ext cx="119464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223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7961A-6197-E551-F09C-543FCC065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9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9F7002-67AA-76E0-413B-1ECF16B66609}"/>
              </a:ext>
            </a:extLst>
          </p:cNvPr>
          <p:cNvSpPr/>
          <p:nvPr/>
        </p:nvSpPr>
        <p:spPr bwMode="auto">
          <a:xfrm>
            <a:off x="8099039" y="3344191"/>
            <a:ext cx="268196" cy="29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33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24F2B5-F36E-2E83-5B1F-DD9A9370B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DAC6B4-AA49-4D25-C2C2-11D90E315809}"/>
              </a:ext>
            </a:extLst>
          </p:cNvPr>
          <p:cNvSpPr/>
          <p:nvPr/>
        </p:nvSpPr>
        <p:spPr bwMode="auto">
          <a:xfrm>
            <a:off x="10377142" y="2077063"/>
            <a:ext cx="361904" cy="390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60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2023-11-26T07:21:04Z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