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405" r:id="rId4"/>
    <p:sldId id="404" r:id="rId5"/>
    <p:sldId id="403" r:id="rId6"/>
    <p:sldId id="402" r:id="rId7"/>
    <p:sldId id="400" r:id="rId8"/>
    <p:sldId id="397" r:id="rId9"/>
    <p:sldId id="395" r:id="rId10"/>
    <p:sldId id="394" r:id="rId11"/>
    <p:sldId id="393" r:id="rId12"/>
    <p:sldId id="391" r:id="rId13"/>
    <p:sldId id="390" r:id="rId14"/>
    <p:sldId id="389" r:id="rId15"/>
    <p:sldId id="388" r:id="rId16"/>
    <p:sldId id="387" r:id="rId17"/>
    <p:sldId id="385" r:id="rId18"/>
    <p:sldId id="383" r:id="rId19"/>
    <p:sldId id="382" r:id="rId20"/>
    <p:sldId id="380" r:id="rId21"/>
    <p:sldId id="379" r:id="rId22"/>
    <p:sldId id="377" r:id="rId23"/>
    <p:sldId id="376" r:id="rId24"/>
    <p:sldId id="375" r:id="rId25"/>
    <p:sldId id="373" r:id="rId26"/>
    <p:sldId id="372" r:id="rId27"/>
    <p:sldId id="371" r:id="rId28"/>
    <p:sldId id="370" r:id="rId29"/>
    <p:sldId id="369" r:id="rId30"/>
    <p:sldId id="368" r:id="rId31"/>
    <p:sldId id="367" r:id="rId32"/>
    <p:sldId id="366" r:id="rId33"/>
    <p:sldId id="365" r:id="rId34"/>
    <p:sldId id="364" r:id="rId3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2225" y="2990850"/>
            <a:ext cx="706755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4096D9-2D36-8708-7336-418B6E3053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8832384" cy="2976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AC477C5-3F48-2C67-E4D1-E05BBE9BD77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75" r="12218"/>
          <a:stretch/>
        </p:blipFill>
        <p:spPr>
          <a:xfrm>
            <a:off x="1895832" y="3573016"/>
            <a:ext cx="6480720" cy="3204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30571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1C7069-A564-7ADB-BAA4-064DB474EF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A44802-4CB4-1F5F-5B8D-3FE6783E1911}"/>
              </a:ext>
            </a:extLst>
          </p:cNvPr>
          <p:cNvSpPr/>
          <p:nvPr/>
        </p:nvSpPr>
        <p:spPr bwMode="auto">
          <a:xfrm>
            <a:off x="9853333" y="5670628"/>
            <a:ext cx="352380" cy="390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904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95764B-EDC2-A8A9-54F7-F6056F19FF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51874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CDA68A-69E8-8D23-0207-895E71D524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65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D78F2A-DD67-F2C5-D559-06E4C90F4FDC}"/>
              </a:ext>
            </a:extLst>
          </p:cNvPr>
          <p:cNvSpPr/>
          <p:nvPr/>
        </p:nvSpPr>
        <p:spPr bwMode="auto">
          <a:xfrm>
            <a:off x="9254862" y="4390116"/>
            <a:ext cx="688295" cy="344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529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D6444B-C2ED-5A36-D598-5E8865D514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79599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032DF5-7204-B241-1B04-1DEB36105C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7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8D22CC-EAFB-22A1-9F79-FBA7873A9923}"/>
              </a:ext>
            </a:extLst>
          </p:cNvPr>
          <p:cNvSpPr/>
          <p:nvPr/>
        </p:nvSpPr>
        <p:spPr bwMode="auto">
          <a:xfrm>
            <a:off x="10072380" y="3877065"/>
            <a:ext cx="1000000" cy="390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D53EA0A-4CB0-722C-9202-01CC0BB4FE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72" r="57556" b="7053"/>
          <a:stretch/>
        </p:blipFill>
        <p:spPr>
          <a:xfrm>
            <a:off x="4727848" y="3645024"/>
            <a:ext cx="4583912" cy="2952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25579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93C9E1-A494-B1A6-D1C8-590B3B610B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53391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495216-346A-A501-7C80-D9B097214F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99525"/>
            <a:ext cx="8064896" cy="2538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D53EA0A-4CB0-722C-9202-01CC0BB4FE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11" t="5707" r="2217" b="7052"/>
          <a:stretch/>
        </p:blipFill>
        <p:spPr>
          <a:xfrm>
            <a:off x="8624786" y="1025821"/>
            <a:ext cx="3532094" cy="3178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3FFE8049-608C-FB25-D09E-952D579E345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407"/>
          <a:stretch/>
        </p:blipFill>
        <p:spPr>
          <a:xfrm>
            <a:off x="1127448" y="3783457"/>
            <a:ext cx="8064896" cy="1135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87FF38-DBA9-74CE-3ADE-B441364F2707}"/>
              </a:ext>
            </a:extLst>
          </p:cNvPr>
          <p:cNvSpPr/>
          <p:nvPr/>
        </p:nvSpPr>
        <p:spPr bwMode="auto">
          <a:xfrm>
            <a:off x="7680176" y="4546385"/>
            <a:ext cx="792000" cy="372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903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69925B-C1FD-893B-5216-515D605331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064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6123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4D9910-AD8A-A8C3-3342-E4FF3930CF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1"/>
            <a:ext cx="8904392" cy="4399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809BAF-BBA5-EF7F-DAC9-3E4D224FF27E}"/>
              </a:ext>
            </a:extLst>
          </p:cNvPr>
          <p:cNvSpPr/>
          <p:nvPr/>
        </p:nvSpPr>
        <p:spPr bwMode="auto">
          <a:xfrm>
            <a:off x="8184232" y="3284984"/>
            <a:ext cx="504056" cy="4340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327638-0FF4-110F-4B3A-DE209BF05E70}"/>
              </a:ext>
            </a:extLst>
          </p:cNvPr>
          <p:cNvSpPr/>
          <p:nvPr/>
        </p:nvSpPr>
        <p:spPr bwMode="auto">
          <a:xfrm>
            <a:off x="4007768" y="4868192"/>
            <a:ext cx="400000" cy="352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4DAB79C-5ED8-71ED-309F-DB7002556C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83" r="72891" b="8307"/>
          <a:stretch/>
        </p:blipFill>
        <p:spPr>
          <a:xfrm>
            <a:off x="9624392" y="1813529"/>
            <a:ext cx="2304646" cy="3230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42082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A93745-D115-F82C-9091-25FC230B0B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811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0C5913-4637-2E40-B2E4-0D6CDA284969}"/>
              </a:ext>
            </a:extLst>
          </p:cNvPr>
          <p:cNvSpPr/>
          <p:nvPr/>
        </p:nvSpPr>
        <p:spPr bwMode="auto">
          <a:xfrm>
            <a:off x="9483342" y="3562704"/>
            <a:ext cx="301886" cy="336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86DBD5-68BE-1A91-F53E-13CB5F4B69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5"/>
            <a:ext cx="8616360" cy="3733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C7FE89-8BED-EB48-9ECA-A391C7A80C2B}"/>
              </a:ext>
            </a:extLst>
          </p:cNvPr>
          <p:cNvSpPr/>
          <p:nvPr/>
        </p:nvSpPr>
        <p:spPr bwMode="auto">
          <a:xfrm>
            <a:off x="4223792" y="3839826"/>
            <a:ext cx="648072" cy="381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B2AA46-6781-10BB-923F-F97CDCDBE122}"/>
              </a:ext>
            </a:extLst>
          </p:cNvPr>
          <p:cNvSpPr/>
          <p:nvPr/>
        </p:nvSpPr>
        <p:spPr bwMode="auto">
          <a:xfrm>
            <a:off x="7176120" y="3839827"/>
            <a:ext cx="652960" cy="381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4DAB79C-5ED8-71ED-309F-DB7002556C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4" t="25685" r="9551" b="8308"/>
          <a:stretch/>
        </p:blipFill>
        <p:spPr>
          <a:xfrm>
            <a:off x="3143672" y="4343495"/>
            <a:ext cx="4210024" cy="2469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57759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BF0E68-D2A1-8982-6A77-FB9DF22D91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0000" y="2636912"/>
            <a:ext cx="498157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373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2FAC25-1B3C-BC9A-CECE-C48E9054E3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0FF1BB-481E-C408-DA56-B88CA9E64DF8}"/>
              </a:ext>
            </a:extLst>
          </p:cNvPr>
          <p:cNvSpPr/>
          <p:nvPr/>
        </p:nvSpPr>
        <p:spPr bwMode="auto">
          <a:xfrm>
            <a:off x="4129523" y="2069142"/>
            <a:ext cx="2780952" cy="4102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B9F37C15-D310-DB45-59A8-C2A43DFC96D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73" r="59557" b="6246"/>
          <a:stretch/>
        </p:blipFill>
        <p:spPr>
          <a:xfrm>
            <a:off x="3647728" y="2780928"/>
            <a:ext cx="4367888" cy="3528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7729" y="2824321"/>
            <a:ext cx="4367887" cy="3432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026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3FA8EF-1278-882B-4C5F-4AF74C7DA2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11F0F0-1F92-11EB-20B3-B5FE6687F2B6}"/>
              </a:ext>
            </a:extLst>
          </p:cNvPr>
          <p:cNvSpPr/>
          <p:nvPr/>
        </p:nvSpPr>
        <p:spPr bwMode="auto">
          <a:xfrm>
            <a:off x="7464152" y="1988841"/>
            <a:ext cx="1627277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EBDF95-FF4C-432B-0AB6-F3D9C13AA005}"/>
              </a:ext>
            </a:extLst>
          </p:cNvPr>
          <p:cNvSpPr/>
          <p:nvPr/>
        </p:nvSpPr>
        <p:spPr bwMode="auto">
          <a:xfrm>
            <a:off x="2024761" y="4701792"/>
            <a:ext cx="1076190" cy="486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457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EFAE97-2ABB-EFF8-58E4-427DFAD9F8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5"/>
            <a:ext cx="8688368" cy="4974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21304BD-73F3-5F41-D955-0F43B51E59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63" r="25553" b="5955"/>
          <a:stretch/>
        </p:blipFill>
        <p:spPr>
          <a:xfrm>
            <a:off x="3431704" y="4941168"/>
            <a:ext cx="6840760" cy="1837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87009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D29ACF-2EC4-FB08-8626-06BDB4BC6D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D6CA80-2188-9FF4-2C22-1A3E9C264BCA}"/>
              </a:ext>
            </a:extLst>
          </p:cNvPr>
          <p:cNvSpPr/>
          <p:nvPr/>
        </p:nvSpPr>
        <p:spPr bwMode="auto">
          <a:xfrm>
            <a:off x="9624761" y="1220049"/>
            <a:ext cx="371428" cy="352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68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D3264F-22F1-DB39-D0E6-89A7C09A05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AEE8FA-D323-7EA3-086E-AC75C7F97641}"/>
              </a:ext>
            </a:extLst>
          </p:cNvPr>
          <p:cNvSpPr/>
          <p:nvPr/>
        </p:nvSpPr>
        <p:spPr bwMode="auto">
          <a:xfrm>
            <a:off x="7320137" y="1052736"/>
            <a:ext cx="104748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FF6A8FB-4C00-A48B-1250-F792F5A28689}"/>
              </a:ext>
            </a:extLst>
          </p:cNvPr>
          <p:cNvSpPr/>
          <p:nvPr/>
        </p:nvSpPr>
        <p:spPr bwMode="auto">
          <a:xfrm>
            <a:off x="5879976" y="4725145"/>
            <a:ext cx="4649547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87E4CC8-479C-3B18-1384-5AE47A9CE0EC}"/>
              </a:ext>
            </a:extLst>
          </p:cNvPr>
          <p:cNvSpPr/>
          <p:nvPr/>
        </p:nvSpPr>
        <p:spPr bwMode="auto">
          <a:xfrm>
            <a:off x="1539047" y="5626769"/>
            <a:ext cx="2323809" cy="49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269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597F87-F0FB-EDA1-F7FE-F35CDE5F23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9552464" cy="3976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9744722-80DC-B063-DDAB-CD2D50AA0F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45" t="1411" r="8217" b="50751"/>
          <a:stretch/>
        </p:blipFill>
        <p:spPr>
          <a:xfrm>
            <a:off x="3863752" y="4509120"/>
            <a:ext cx="3456384" cy="2226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96137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07F7BF-5BBB-DE4C-0421-B347613943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75271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ADBA7F-B298-E109-EB28-3A08DCE34D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52817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8999FE-5FCC-22B6-D9E1-C5873B5F9C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5418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744722-80DC-B063-DDAB-CD2D50AA0F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900959-F063-8406-AAB1-EB9C699382C8}"/>
              </a:ext>
            </a:extLst>
          </p:cNvPr>
          <p:cNvSpPr/>
          <p:nvPr/>
        </p:nvSpPr>
        <p:spPr bwMode="auto">
          <a:xfrm>
            <a:off x="681904" y="1115000"/>
            <a:ext cx="5161904" cy="1344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81B53F8-B4C1-9F35-8BF6-E7F3600960AA}"/>
              </a:ext>
            </a:extLst>
          </p:cNvPr>
          <p:cNvSpPr/>
          <p:nvPr/>
        </p:nvSpPr>
        <p:spPr bwMode="auto">
          <a:xfrm>
            <a:off x="681904" y="2708920"/>
            <a:ext cx="5161904" cy="1380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43315F2-CDD4-6A06-7603-8FBD0F0C6FBB}"/>
              </a:ext>
            </a:extLst>
          </p:cNvPr>
          <p:cNvSpPr/>
          <p:nvPr/>
        </p:nvSpPr>
        <p:spPr bwMode="auto">
          <a:xfrm>
            <a:off x="681904" y="4470733"/>
            <a:ext cx="4914285" cy="419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ACC6942-9E63-89E0-E414-C716F2D1C156}"/>
              </a:ext>
            </a:extLst>
          </p:cNvPr>
          <p:cNvSpPr/>
          <p:nvPr/>
        </p:nvSpPr>
        <p:spPr bwMode="auto">
          <a:xfrm>
            <a:off x="681904" y="5271532"/>
            <a:ext cx="8006384" cy="1037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161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5" grpId="0" animBg="1"/>
      <p:bldP spid="1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AB3720-2E70-06FA-8346-84E8D66D31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1F5DFC-2813-E2DA-3F29-134DC6830601}"/>
              </a:ext>
            </a:extLst>
          </p:cNvPr>
          <p:cNvSpPr/>
          <p:nvPr/>
        </p:nvSpPr>
        <p:spPr bwMode="auto">
          <a:xfrm>
            <a:off x="805714" y="1038746"/>
            <a:ext cx="8314622" cy="810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D65A4F5-6303-91EE-A6A3-356AE5422A9D}"/>
              </a:ext>
            </a:extLst>
          </p:cNvPr>
          <p:cNvSpPr/>
          <p:nvPr/>
        </p:nvSpPr>
        <p:spPr bwMode="auto">
          <a:xfrm>
            <a:off x="681904" y="2326020"/>
            <a:ext cx="8923809" cy="410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D7A115F-A22A-968B-ED05-7B5E4D363AC8}"/>
              </a:ext>
            </a:extLst>
          </p:cNvPr>
          <p:cNvSpPr/>
          <p:nvPr/>
        </p:nvSpPr>
        <p:spPr bwMode="auto">
          <a:xfrm>
            <a:off x="815238" y="3165131"/>
            <a:ext cx="3419047" cy="419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244371E-1B36-7E95-2FC1-093F27C3BF0B}"/>
              </a:ext>
            </a:extLst>
          </p:cNvPr>
          <p:cNvSpPr/>
          <p:nvPr/>
        </p:nvSpPr>
        <p:spPr bwMode="auto">
          <a:xfrm>
            <a:off x="681904" y="3933056"/>
            <a:ext cx="966256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081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2" grpId="0" animBg="1"/>
      <p:bldP spid="1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0F38BB-74C2-C941-687E-18E391E44A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868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D56C561-C678-89CB-2FC1-EEF371DF620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78" t="8206" r="8218" b="18113"/>
          <a:stretch/>
        </p:blipFill>
        <p:spPr>
          <a:xfrm>
            <a:off x="7725881" y="4538131"/>
            <a:ext cx="3698711" cy="2280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12586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56C561-C678-89CB-2FC1-EEF371DF62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2A515B-E467-0D59-FD33-A555ABF21F60}"/>
              </a:ext>
            </a:extLst>
          </p:cNvPr>
          <p:cNvSpPr/>
          <p:nvPr/>
        </p:nvSpPr>
        <p:spPr bwMode="auto">
          <a:xfrm>
            <a:off x="681903" y="1315472"/>
            <a:ext cx="5238095" cy="1321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D2404F4-222A-DCE2-5C4E-4253AF0379A1}"/>
              </a:ext>
            </a:extLst>
          </p:cNvPr>
          <p:cNvSpPr/>
          <p:nvPr/>
        </p:nvSpPr>
        <p:spPr bwMode="auto">
          <a:xfrm>
            <a:off x="681904" y="3013750"/>
            <a:ext cx="5238095" cy="1423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067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0E8283-4026-B0C0-9936-A3ECAC82DB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25D577-75BF-F9F2-C056-8920267BEBE3}"/>
              </a:ext>
            </a:extLst>
          </p:cNvPr>
          <p:cNvSpPr/>
          <p:nvPr/>
        </p:nvSpPr>
        <p:spPr bwMode="auto">
          <a:xfrm>
            <a:off x="681904" y="1067306"/>
            <a:ext cx="3325864" cy="419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B35C606-50B4-3E87-6C12-30091553507D}"/>
              </a:ext>
            </a:extLst>
          </p:cNvPr>
          <p:cNvSpPr/>
          <p:nvPr/>
        </p:nvSpPr>
        <p:spPr bwMode="auto">
          <a:xfrm>
            <a:off x="681904" y="1915537"/>
            <a:ext cx="7590476" cy="457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5125716-BB3B-5540-1339-7CF134E37986}"/>
              </a:ext>
            </a:extLst>
          </p:cNvPr>
          <p:cNvSpPr/>
          <p:nvPr/>
        </p:nvSpPr>
        <p:spPr bwMode="auto">
          <a:xfrm>
            <a:off x="681904" y="2744707"/>
            <a:ext cx="5558112" cy="428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72B6B07-2C73-9286-D9E0-78B2C4127A25}"/>
              </a:ext>
            </a:extLst>
          </p:cNvPr>
          <p:cNvSpPr/>
          <p:nvPr/>
        </p:nvSpPr>
        <p:spPr bwMode="auto">
          <a:xfrm>
            <a:off x="681904" y="3592938"/>
            <a:ext cx="7819047" cy="457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C795491-2E98-8EB0-CD61-8C19C6D15D7A}"/>
              </a:ext>
            </a:extLst>
          </p:cNvPr>
          <p:cNvSpPr/>
          <p:nvPr/>
        </p:nvSpPr>
        <p:spPr bwMode="auto">
          <a:xfrm>
            <a:off x="681904" y="4422108"/>
            <a:ext cx="3523809" cy="428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49D989C-147D-31DA-62D5-EA7E83DFF48C}"/>
              </a:ext>
            </a:extLst>
          </p:cNvPr>
          <p:cNvSpPr/>
          <p:nvPr/>
        </p:nvSpPr>
        <p:spPr bwMode="auto">
          <a:xfrm>
            <a:off x="681904" y="5270339"/>
            <a:ext cx="6278192" cy="981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814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3" grpId="0" animBg="1"/>
      <p:bldP spid="14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44ACEC-2D86-03B5-DCD8-6136052F08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28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74052B-5AE0-E0CA-E682-E27C4DA3A54A}"/>
              </a:ext>
            </a:extLst>
          </p:cNvPr>
          <p:cNvSpPr/>
          <p:nvPr/>
        </p:nvSpPr>
        <p:spPr bwMode="auto">
          <a:xfrm>
            <a:off x="8085079" y="3201911"/>
            <a:ext cx="282993" cy="290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925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05C845-0EDC-C369-1376-005AF3B869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9CF1E1D-C346-BC4D-15B3-A9E40AAEC72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3" r="74892" b="8049"/>
          <a:stretch/>
        </p:blipFill>
        <p:spPr>
          <a:xfrm>
            <a:off x="4740148" y="3429000"/>
            <a:ext cx="2507980" cy="3329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28173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877921-ACFC-959F-5A02-3B0CCF8DF8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A9EE1D-C391-7042-52B3-DE5A2397AA69}"/>
              </a:ext>
            </a:extLst>
          </p:cNvPr>
          <p:cNvSpPr/>
          <p:nvPr/>
        </p:nvSpPr>
        <p:spPr bwMode="auto">
          <a:xfrm>
            <a:off x="9881904" y="2068438"/>
            <a:ext cx="361904" cy="390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144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01" y="908720"/>
            <a:ext cx="8719688" cy="194304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835B4B3-CF9B-63DF-30A0-1206890DDF9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51"/>
          <a:stretch/>
        </p:blipFill>
        <p:spPr>
          <a:xfrm>
            <a:off x="1127448" y="3140968"/>
            <a:ext cx="8856984" cy="2813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C24933-0FD3-36C3-5D66-4D0206219C17}"/>
              </a:ext>
            </a:extLst>
          </p:cNvPr>
          <p:cNvSpPr/>
          <p:nvPr/>
        </p:nvSpPr>
        <p:spPr bwMode="auto">
          <a:xfrm>
            <a:off x="8472264" y="3869040"/>
            <a:ext cx="64807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79CF1E1D-C346-BC4D-15B3-A9E40AAEC72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43" t="10596" r="16218" b="8050"/>
          <a:stretch/>
        </p:blipFill>
        <p:spPr>
          <a:xfrm>
            <a:off x="8112224" y="4437112"/>
            <a:ext cx="3437999" cy="2376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2548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DEDB28-ECF5-0DB4-E8B3-7CEE1C7532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B4AFBA-94C1-CC93-5FC0-8610862ECE7B}"/>
              </a:ext>
            </a:extLst>
          </p:cNvPr>
          <p:cNvSpPr/>
          <p:nvPr/>
        </p:nvSpPr>
        <p:spPr bwMode="auto">
          <a:xfrm>
            <a:off x="10377142" y="3827407"/>
            <a:ext cx="371428" cy="381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4D108A1-249A-6C41-8A77-1EF56A9703D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37" r="45555" b="8834"/>
          <a:stretch/>
        </p:blipFill>
        <p:spPr>
          <a:xfrm>
            <a:off x="3647728" y="3827407"/>
            <a:ext cx="5880056" cy="2664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0990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EF39FC-9750-C810-2D88-EFE88CEE02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811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76289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2023-11-26T07:57:50Z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