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4"/>
  </p:notes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2" r:id="rId9"/>
    <p:sldId id="381" r:id="rId10"/>
    <p:sldId id="379" r:id="rId11"/>
    <p:sldId id="390" r:id="rId12"/>
    <p:sldId id="377" r:id="rId13"/>
    <p:sldId id="376" r:id="rId14"/>
    <p:sldId id="374" r:id="rId15"/>
    <p:sldId id="373" r:id="rId16"/>
    <p:sldId id="372" r:id="rId17"/>
    <p:sldId id="371" r:id="rId18"/>
    <p:sldId id="369" r:id="rId19"/>
    <p:sldId id="368" r:id="rId20"/>
    <p:sldId id="367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D01610-1F0C-45F4-A985-FEC33371505A}" type="datetimeFigureOut">
              <a:rPr lang="zh-CN" altLang="en-US" smtClean="0"/>
              <a:t>2023/11/25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BE40C0-A96D-4A45-B69C-325F1A420E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604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BE40C0-A96D-4A45-B69C-325F1A420EA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5757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5" y="2782457"/>
            <a:ext cx="11305257" cy="1301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8E065-C209-9D27-0448-A0D61E26DC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97"/>
          <a:stretch/>
        </p:blipFill>
        <p:spPr>
          <a:xfrm>
            <a:off x="720000" y="972000"/>
            <a:ext cx="9696480" cy="3305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2D21B0D-1CBB-621C-5C01-CBA3B92381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5" t="13551" r="5550" b="10330"/>
          <a:stretch/>
        </p:blipFill>
        <p:spPr>
          <a:xfrm>
            <a:off x="3863752" y="4277006"/>
            <a:ext cx="3744416" cy="249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282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8E065-C209-9D27-0448-A0D61E26DC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71491"/>
          <a:stretch/>
        </p:blipFill>
        <p:spPr>
          <a:xfrm>
            <a:off x="720000" y="1035775"/>
            <a:ext cx="10248536" cy="1582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2703996-5BA7-9C92-488C-07F9ED2B36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9136"/>
            <a:ext cx="10800000" cy="1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4B4F57-9224-038A-A6B2-6FDE1BA20B87}"/>
              </a:ext>
            </a:extLst>
          </p:cNvPr>
          <p:cNvSpPr/>
          <p:nvPr/>
        </p:nvSpPr>
        <p:spPr bwMode="auto">
          <a:xfrm>
            <a:off x="1948571" y="2890194"/>
            <a:ext cx="533333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DAFBCA-2F1B-F4AF-73AD-5C1B63081FCE}"/>
              </a:ext>
            </a:extLst>
          </p:cNvPr>
          <p:cNvSpPr/>
          <p:nvPr/>
        </p:nvSpPr>
        <p:spPr bwMode="auto">
          <a:xfrm>
            <a:off x="2653333" y="3852665"/>
            <a:ext cx="542857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29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7199A-4E4B-3DFC-549E-7CD3D85F14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7F2A81-5393-BE7E-D8DE-6699CBFDBE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29" r="53328" b="9458"/>
          <a:stretch/>
        </p:blipFill>
        <p:spPr>
          <a:xfrm>
            <a:off x="3431704" y="3717032"/>
            <a:ext cx="5040560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545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6E91C-1EEC-6F0D-29BD-8A1E1734BD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DEB5A-62F4-45FC-74FD-DCB9149F3DA3}"/>
              </a:ext>
            </a:extLst>
          </p:cNvPr>
          <p:cNvSpPr/>
          <p:nvPr/>
        </p:nvSpPr>
        <p:spPr bwMode="auto">
          <a:xfrm>
            <a:off x="8186666" y="1124744"/>
            <a:ext cx="215780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404098-3E14-3C99-6494-C09604E572CC}"/>
              </a:ext>
            </a:extLst>
          </p:cNvPr>
          <p:cNvSpPr/>
          <p:nvPr/>
        </p:nvSpPr>
        <p:spPr bwMode="auto">
          <a:xfrm>
            <a:off x="7024761" y="2172000"/>
            <a:ext cx="876190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C35695-79DA-9373-C6C8-B491D647FAAB}"/>
              </a:ext>
            </a:extLst>
          </p:cNvPr>
          <p:cNvSpPr/>
          <p:nvPr/>
        </p:nvSpPr>
        <p:spPr bwMode="auto">
          <a:xfrm>
            <a:off x="7815238" y="3086285"/>
            <a:ext cx="419047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435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E5416-E826-6C56-DE9F-3B54FAEF0F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7F2A81-5393-BE7E-D8DE-6699CBFDBE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3" t="7101" r="9990" b="9458"/>
          <a:stretch/>
        </p:blipFill>
        <p:spPr>
          <a:xfrm>
            <a:off x="4583832" y="3504448"/>
            <a:ext cx="3672408" cy="325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59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B6D727-D37D-C892-E2E2-0FAD21D4B1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506EB1-CB8A-134B-FB8C-2CB51DDAF9F4}"/>
              </a:ext>
            </a:extLst>
          </p:cNvPr>
          <p:cNvSpPr/>
          <p:nvPr/>
        </p:nvSpPr>
        <p:spPr bwMode="auto">
          <a:xfrm>
            <a:off x="2386666" y="2048724"/>
            <a:ext cx="2057142" cy="438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1990AD-B768-253A-7176-001A89C8AA8B}"/>
              </a:ext>
            </a:extLst>
          </p:cNvPr>
          <p:cNvSpPr/>
          <p:nvPr/>
        </p:nvSpPr>
        <p:spPr bwMode="auto">
          <a:xfrm>
            <a:off x="8120000" y="2086838"/>
            <a:ext cx="1076190" cy="38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18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C228B0-57D2-A410-B3C3-937853D391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24472" cy="347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444273-0C28-11C7-1661-57F45057CF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3" r="66224"/>
          <a:stretch/>
        </p:blipFill>
        <p:spPr>
          <a:xfrm>
            <a:off x="4223792" y="4149080"/>
            <a:ext cx="2880320" cy="2620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3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31139-5583-8B93-2ADF-1D76A9C6B7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A3DFA6-50BB-0FF0-D47A-270115842A2B}"/>
              </a:ext>
            </a:extLst>
          </p:cNvPr>
          <p:cNvSpPr/>
          <p:nvPr/>
        </p:nvSpPr>
        <p:spPr bwMode="auto">
          <a:xfrm>
            <a:off x="9862857" y="2105975"/>
            <a:ext cx="352380" cy="390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46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D7E63-47AB-02D4-B7CF-25EE210AF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24C5E-15D9-7A80-E187-782BAEB922B0}"/>
              </a:ext>
            </a:extLst>
          </p:cNvPr>
          <p:cNvSpPr/>
          <p:nvPr/>
        </p:nvSpPr>
        <p:spPr bwMode="auto">
          <a:xfrm>
            <a:off x="10367619" y="3860704"/>
            <a:ext cx="371428" cy="381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B444273-0C28-11C7-1661-57F45057CF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05" t="8551" r="15991"/>
          <a:stretch/>
        </p:blipFill>
        <p:spPr>
          <a:xfrm>
            <a:off x="3917758" y="3429000"/>
            <a:ext cx="4356484" cy="3302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305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949EE3-8630-BE0A-831D-CE3DA45E61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250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8E2E6-B0BC-90C7-AEC3-4367CCF2FB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8806BE-B2DA-5594-3ED2-B84C9583738D}"/>
              </a:ext>
            </a:extLst>
          </p:cNvPr>
          <p:cNvSpPr/>
          <p:nvPr/>
        </p:nvSpPr>
        <p:spPr bwMode="auto">
          <a:xfrm>
            <a:off x="7432087" y="4640453"/>
            <a:ext cx="250549" cy="26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2930919-18DD-39B6-0F9F-5DA779595D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2" r="72225" b="9098"/>
          <a:stretch/>
        </p:blipFill>
        <p:spPr>
          <a:xfrm>
            <a:off x="8760296" y="3500214"/>
            <a:ext cx="2387545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E2511-D91A-AD80-2E58-6A7AA21DED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6400" cy="5173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E9B69BA-AB69-9A96-0A7C-F8733F8BC0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11" r="45555" b="9035"/>
          <a:stretch/>
        </p:blipFill>
        <p:spPr>
          <a:xfrm>
            <a:off x="7032104" y="2492896"/>
            <a:ext cx="4680520" cy="200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7121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2A8D9-545F-9CA5-CFBB-5A1A1E7C68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9C4408-A5F4-424E-6090-403022010E8B}"/>
              </a:ext>
            </a:extLst>
          </p:cNvPr>
          <p:cNvSpPr/>
          <p:nvPr/>
        </p:nvSpPr>
        <p:spPr bwMode="auto">
          <a:xfrm>
            <a:off x="681904" y="1038705"/>
            <a:ext cx="4923809" cy="40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0873C3-E9E0-7D75-A97B-7189502C8046}"/>
              </a:ext>
            </a:extLst>
          </p:cNvPr>
          <p:cNvSpPr/>
          <p:nvPr/>
        </p:nvSpPr>
        <p:spPr bwMode="auto">
          <a:xfrm>
            <a:off x="681904" y="1886823"/>
            <a:ext cx="4457142" cy="42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6D296E-3562-6D5C-84FB-281077160676}"/>
              </a:ext>
            </a:extLst>
          </p:cNvPr>
          <p:cNvSpPr/>
          <p:nvPr/>
        </p:nvSpPr>
        <p:spPr bwMode="auto">
          <a:xfrm>
            <a:off x="681904" y="2763529"/>
            <a:ext cx="10022608" cy="1295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75A4623-C583-5043-4437-7B85D577E418}"/>
              </a:ext>
            </a:extLst>
          </p:cNvPr>
          <p:cNvSpPr/>
          <p:nvPr/>
        </p:nvSpPr>
        <p:spPr bwMode="auto">
          <a:xfrm>
            <a:off x="681904" y="4507411"/>
            <a:ext cx="6206184" cy="419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960E4FE-08A2-4A73-3868-3AF4A6AD8F55}"/>
              </a:ext>
            </a:extLst>
          </p:cNvPr>
          <p:cNvSpPr/>
          <p:nvPr/>
        </p:nvSpPr>
        <p:spPr bwMode="auto">
          <a:xfrm>
            <a:off x="681904" y="5374588"/>
            <a:ext cx="7780952" cy="45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8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E4DA9-4B5B-4A47-BFD8-13FFD40B02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69D5EA-AA4C-B781-AF0B-6A7EAE5B5344}"/>
              </a:ext>
            </a:extLst>
          </p:cNvPr>
          <p:cNvSpPr/>
          <p:nvPr/>
        </p:nvSpPr>
        <p:spPr bwMode="auto">
          <a:xfrm>
            <a:off x="681904" y="1095922"/>
            <a:ext cx="4694016" cy="4003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A02B27-885F-A8D5-1943-987E1FA59247}"/>
              </a:ext>
            </a:extLst>
          </p:cNvPr>
          <p:cNvSpPr/>
          <p:nvPr/>
        </p:nvSpPr>
        <p:spPr bwMode="auto">
          <a:xfrm>
            <a:off x="681904" y="1925251"/>
            <a:ext cx="5918152" cy="419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1B813C-1BCE-A63A-2711-51F34855A73C}"/>
              </a:ext>
            </a:extLst>
          </p:cNvPr>
          <p:cNvSpPr/>
          <p:nvPr/>
        </p:nvSpPr>
        <p:spPr bwMode="auto">
          <a:xfrm>
            <a:off x="681904" y="2764112"/>
            <a:ext cx="9878592" cy="138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215ABAF-44E2-3EB0-5226-61E6C8FBC09F}"/>
              </a:ext>
            </a:extLst>
          </p:cNvPr>
          <p:cNvSpPr/>
          <p:nvPr/>
        </p:nvSpPr>
        <p:spPr bwMode="auto">
          <a:xfrm>
            <a:off x="681904" y="4527627"/>
            <a:ext cx="5619047" cy="40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E3B5D48-37CF-4363-A9DA-626E4A4E07E4}"/>
              </a:ext>
            </a:extLst>
          </p:cNvPr>
          <p:cNvSpPr/>
          <p:nvPr/>
        </p:nvSpPr>
        <p:spPr bwMode="auto">
          <a:xfrm>
            <a:off x="681904" y="5316072"/>
            <a:ext cx="7358312" cy="1079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30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21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62930919-18DD-39B6-0F9F-5DA779595D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7052" r="20219" b="9098"/>
          <a:stretch/>
        </p:blipFill>
        <p:spPr>
          <a:xfrm>
            <a:off x="5521209" y="4189142"/>
            <a:ext cx="2662826" cy="260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5CAF566-601A-B5BF-370F-642CD5FB74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8760376" cy="3789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1A9785-F76D-5002-4127-A32DBE8E8DD3}"/>
              </a:ext>
            </a:extLst>
          </p:cNvPr>
          <p:cNvSpPr/>
          <p:nvPr/>
        </p:nvSpPr>
        <p:spPr bwMode="auto">
          <a:xfrm>
            <a:off x="8470300" y="3861048"/>
            <a:ext cx="50601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96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464A0-FD6C-A243-C1B3-5336F59CDF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2930919-18DD-39B6-0F9F-5DA779595D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7" t="5342" r="20219" b="9098"/>
          <a:stretch/>
        </p:blipFill>
        <p:spPr>
          <a:xfrm>
            <a:off x="8534840" y="3037553"/>
            <a:ext cx="2952328" cy="2894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554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9E411C-E841-6959-8DF5-C8274E4606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40"/>
          <a:stretch/>
        </p:blipFill>
        <p:spPr>
          <a:xfrm>
            <a:off x="720000" y="971999"/>
            <a:ext cx="10800000" cy="5591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520354-24E9-8FD6-C3E1-6E3EC867EFEA}"/>
              </a:ext>
            </a:extLst>
          </p:cNvPr>
          <p:cNvSpPr/>
          <p:nvPr/>
        </p:nvSpPr>
        <p:spPr bwMode="auto">
          <a:xfrm>
            <a:off x="10200456" y="5918776"/>
            <a:ext cx="647097" cy="645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95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8D0943-F8DA-C91A-946E-0058C3C130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9168"/>
            <a:ext cx="10800000" cy="18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59E411C-E841-6959-8DF5-C8274E4606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" t="77660"/>
          <a:stretch/>
        </p:blipFill>
        <p:spPr>
          <a:xfrm>
            <a:off x="720000" y="980728"/>
            <a:ext cx="10223936" cy="1719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3009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739EB-78FA-AFDF-619B-A89A6DF164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6666" cy="3981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614261-FBC5-F5B8-8510-36310ACDD2EC}"/>
              </a:ext>
            </a:extLst>
          </p:cNvPr>
          <p:cNvSpPr/>
          <p:nvPr/>
        </p:nvSpPr>
        <p:spPr bwMode="auto">
          <a:xfrm>
            <a:off x="9225756" y="4437112"/>
            <a:ext cx="542651" cy="516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966AB6-8751-46DB-74A0-C3C8F7D776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69" r="37554" b="6475"/>
          <a:stretch/>
        </p:blipFill>
        <p:spPr>
          <a:xfrm>
            <a:off x="3719736" y="4221088"/>
            <a:ext cx="5087968" cy="2498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351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44E38-84EB-5DA6-2263-673B3247CF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6192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8C16A-0943-4173-35F7-210E33198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904392" cy="4518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B1545-B40F-72CF-C29A-A3E03C2DEC5D}"/>
              </a:ext>
            </a:extLst>
          </p:cNvPr>
          <p:cNvSpPr/>
          <p:nvPr/>
        </p:nvSpPr>
        <p:spPr bwMode="auto">
          <a:xfrm>
            <a:off x="4822994" y="4055895"/>
            <a:ext cx="552926" cy="381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8ECB5F-504C-9117-8E02-CCB5A499A5A8}"/>
              </a:ext>
            </a:extLst>
          </p:cNvPr>
          <p:cNvSpPr/>
          <p:nvPr/>
        </p:nvSpPr>
        <p:spPr bwMode="auto">
          <a:xfrm>
            <a:off x="7720010" y="4055895"/>
            <a:ext cx="680246" cy="381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2D21B0D-1CBB-621C-5C01-CBA3B92381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2" r="56889" b="10330"/>
          <a:stretch/>
        </p:blipFill>
        <p:spPr>
          <a:xfrm>
            <a:off x="6240016" y="4589856"/>
            <a:ext cx="3312368" cy="2202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2581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2023-11-25T13:07:40Z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