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02" r:id="rId4"/>
    <p:sldId id="401" r:id="rId5"/>
    <p:sldId id="400" r:id="rId6"/>
    <p:sldId id="398" r:id="rId7"/>
    <p:sldId id="397" r:id="rId8"/>
    <p:sldId id="396" r:id="rId9"/>
    <p:sldId id="395" r:id="rId10"/>
    <p:sldId id="394" r:id="rId11"/>
    <p:sldId id="392" r:id="rId12"/>
    <p:sldId id="391" r:id="rId13"/>
    <p:sldId id="388" r:id="rId14"/>
    <p:sldId id="387" r:id="rId15"/>
    <p:sldId id="386" r:id="rId16"/>
    <p:sldId id="385" r:id="rId17"/>
    <p:sldId id="384" r:id="rId18"/>
    <p:sldId id="382" r:id="rId19"/>
    <p:sldId id="380" r:id="rId20"/>
    <p:sldId id="378" r:id="rId21"/>
    <p:sldId id="377" r:id="rId22"/>
    <p:sldId id="376" r:id="rId23"/>
    <p:sldId id="375" r:id="rId24"/>
    <p:sldId id="373" r:id="rId25"/>
    <p:sldId id="372" r:id="rId26"/>
    <p:sldId id="371" r:id="rId27"/>
    <p:sldId id="370" r:id="rId28"/>
    <p:sldId id="369" r:id="rId29"/>
    <p:sldId id="368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168711"/>
            <a:ext cx="11377264" cy="520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E5440-CD90-5B9E-32F9-1B123FA68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256320" cy="4128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23C7A9-1D0F-D9A3-6707-BB9EF6F4C461}"/>
              </a:ext>
            </a:extLst>
          </p:cNvPr>
          <p:cNvSpPr/>
          <p:nvPr/>
        </p:nvSpPr>
        <p:spPr bwMode="auto">
          <a:xfrm>
            <a:off x="7968208" y="4437112"/>
            <a:ext cx="576064" cy="455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AE57B7-9A96-B493-8305-1086FDFA4A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2" r="33554" b="8498"/>
          <a:stretch/>
        </p:blipFill>
        <p:spPr>
          <a:xfrm>
            <a:off x="1775520" y="4917236"/>
            <a:ext cx="5544616" cy="189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053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95D3C-7D1A-55FB-921C-9D1C4E9F18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71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C3172-1C9D-45AE-50DB-0B701F790C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2311"/>
            <a:ext cx="8472344" cy="481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DF82D-EA35-2D24-1A53-67810674E269}"/>
              </a:ext>
            </a:extLst>
          </p:cNvPr>
          <p:cNvSpPr/>
          <p:nvPr/>
        </p:nvSpPr>
        <p:spPr bwMode="auto">
          <a:xfrm>
            <a:off x="8112224" y="2883566"/>
            <a:ext cx="720080" cy="68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B64B4E-5199-E417-9DDB-3B8F9D939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40" r="68891" b="9309"/>
          <a:stretch/>
        </p:blipFill>
        <p:spPr>
          <a:xfrm>
            <a:off x="7968208" y="3645024"/>
            <a:ext cx="3065522" cy="3087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5AC533D-953F-C36F-E3E9-3CE274448F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43"/>
          <a:stretch/>
        </p:blipFill>
        <p:spPr>
          <a:xfrm>
            <a:off x="1127448" y="5949280"/>
            <a:ext cx="6696744" cy="533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180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5EA70-979E-48B5-972E-EDB6A15D5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019047" cy="4252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C8B6F-F4FD-59B3-3A21-DCF3A4D10096}"/>
              </a:ext>
            </a:extLst>
          </p:cNvPr>
          <p:cNvSpPr/>
          <p:nvPr/>
        </p:nvSpPr>
        <p:spPr bwMode="auto">
          <a:xfrm>
            <a:off x="9552384" y="4221088"/>
            <a:ext cx="5867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5B64B4E-5199-E417-9DDB-3B8F9D939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 t="6660" r="8884" b="9309"/>
          <a:stretch/>
        </p:blipFill>
        <p:spPr>
          <a:xfrm>
            <a:off x="3431705" y="3962647"/>
            <a:ext cx="3816424" cy="287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825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47D6B-0EE9-EFE9-DAA9-16977A96C9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9317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22933-7DB7-9A8D-B2A7-2A59D0F9BC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019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76D33-301C-F411-8ABC-7A7F39128D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157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E9350-C1C7-5C53-92B8-0F431401E1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96480" cy="4381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58FE6-E7C3-D007-8514-68DA2BC22C06}"/>
              </a:ext>
            </a:extLst>
          </p:cNvPr>
          <p:cNvSpPr/>
          <p:nvPr/>
        </p:nvSpPr>
        <p:spPr bwMode="auto">
          <a:xfrm>
            <a:off x="5345173" y="2564904"/>
            <a:ext cx="1008112" cy="1065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87B773-5BEE-4EB6-C210-6FB4FE0E125E}"/>
              </a:ext>
            </a:extLst>
          </p:cNvPr>
          <p:cNvSpPr/>
          <p:nvPr/>
        </p:nvSpPr>
        <p:spPr bwMode="auto">
          <a:xfrm>
            <a:off x="2279576" y="3861048"/>
            <a:ext cx="2309587" cy="1224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F7804CE-DEBA-516F-4D4A-01EFAC19C4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593866"/>
            <a:ext cx="9696480" cy="126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30FCBB-8B58-4382-25B3-B070DC93EAFE}"/>
              </a:ext>
            </a:extLst>
          </p:cNvPr>
          <p:cNvSpPr/>
          <p:nvPr/>
        </p:nvSpPr>
        <p:spPr bwMode="auto">
          <a:xfrm>
            <a:off x="4733753" y="5445224"/>
            <a:ext cx="2230952" cy="12328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E251F-862E-FC10-9A91-9EE557712A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120416" cy="455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71A564-2212-D2EF-A424-3DCE93CC0960}"/>
              </a:ext>
            </a:extLst>
          </p:cNvPr>
          <p:cNvSpPr/>
          <p:nvPr/>
        </p:nvSpPr>
        <p:spPr bwMode="auto">
          <a:xfrm>
            <a:off x="3928062" y="3933056"/>
            <a:ext cx="5714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F6C0C-7976-D3A9-296C-EC07BD0633A5}"/>
              </a:ext>
            </a:extLst>
          </p:cNvPr>
          <p:cNvSpPr/>
          <p:nvPr/>
        </p:nvSpPr>
        <p:spPr bwMode="auto">
          <a:xfrm>
            <a:off x="7237090" y="3933056"/>
            <a:ext cx="58710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8A0A3D-FE33-5B3F-9BE7-298A263D2561}"/>
              </a:ext>
            </a:extLst>
          </p:cNvPr>
          <p:cNvSpPr/>
          <p:nvPr/>
        </p:nvSpPr>
        <p:spPr bwMode="auto">
          <a:xfrm>
            <a:off x="2423300" y="4790981"/>
            <a:ext cx="2076190" cy="438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28C2FCB-9D4D-BE1E-7708-B1E1BEECCD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13" r="64224" b="8734"/>
          <a:stretch/>
        </p:blipFill>
        <p:spPr>
          <a:xfrm>
            <a:off x="6367551" y="4581128"/>
            <a:ext cx="2824793" cy="221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044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6E397-421C-1053-6A6D-FD4C3BA98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724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E277C-026B-6888-0AE4-F40C7FF9FC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0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4CE32-2D4A-B4BF-116B-5E88219B8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5344"/>
            <a:ext cx="8904392" cy="522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4696EB3-26DC-B2CA-22FE-530AE4C01B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3" r="16218" b="7770"/>
          <a:stretch/>
        </p:blipFill>
        <p:spPr>
          <a:xfrm>
            <a:off x="4943872" y="5157192"/>
            <a:ext cx="6984776" cy="1611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606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2B8B8-BE55-AFDF-22E4-21FA13D59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4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BA1624-5192-0C2A-C867-FFE63D888993}"/>
              </a:ext>
            </a:extLst>
          </p:cNvPr>
          <p:cNvSpPr/>
          <p:nvPr/>
        </p:nvSpPr>
        <p:spPr bwMode="auto">
          <a:xfrm>
            <a:off x="8383865" y="1210969"/>
            <a:ext cx="312810" cy="33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61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2412B-320D-4A68-FCDB-1E44E53EB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7232"/>
            <a:ext cx="9480456" cy="4143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60B2F4-11E9-BDE0-2E2D-7A9177CAD0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60" r="32220" b="6386"/>
          <a:stretch/>
        </p:blipFill>
        <p:spPr>
          <a:xfrm>
            <a:off x="2555904" y="4686722"/>
            <a:ext cx="5700336" cy="2130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046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125AB-CC7C-7358-9FB8-31B84FEA3E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41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449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5C0E2-6E94-6730-F1EB-B3AC0EF989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7C5C71-770F-12E0-8615-5CCEB1956A31}"/>
              </a:ext>
            </a:extLst>
          </p:cNvPr>
          <p:cNvSpPr/>
          <p:nvPr/>
        </p:nvSpPr>
        <p:spPr bwMode="auto">
          <a:xfrm>
            <a:off x="681904" y="1105435"/>
            <a:ext cx="6304761" cy="419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A56845-8F14-B264-46E2-D53B8E795061}"/>
              </a:ext>
            </a:extLst>
          </p:cNvPr>
          <p:cNvSpPr/>
          <p:nvPr/>
        </p:nvSpPr>
        <p:spPr bwMode="auto">
          <a:xfrm>
            <a:off x="681904" y="1963234"/>
            <a:ext cx="7790360" cy="447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CFAEA24-4FC1-0E48-FDF5-13A41F38CECB}"/>
              </a:ext>
            </a:extLst>
          </p:cNvPr>
          <p:cNvSpPr/>
          <p:nvPr/>
        </p:nvSpPr>
        <p:spPr bwMode="auto">
          <a:xfrm>
            <a:off x="681904" y="2821033"/>
            <a:ext cx="3514285" cy="390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184403-71A0-3BFA-F333-978944445F3E}"/>
              </a:ext>
            </a:extLst>
          </p:cNvPr>
          <p:cNvSpPr/>
          <p:nvPr/>
        </p:nvSpPr>
        <p:spPr bwMode="auto">
          <a:xfrm>
            <a:off x="681904" y="3717032"/>
            <a:ext cx="7718352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2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16AFE-7D20-E8EC-1159-EDB0DE7CED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BE693-85F2-A75C-60FC-9A404CB18557}"/>
              </a:ext>
            </a:extLst>
          </p:cNvPr>
          <p:cNvSpPr/>
          <p:nvPr/>
        </p:nvSpPr>
        <p:spPr bwMode="auto">
          <a:xfrm>
            <a:off x="681904" y="1057787"/>
            <a:ext cx="9950600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FFB685-A4AF-9A15-B3D4-12D4A4F52386}"/>
              </a:ext>
            </a:extLst>
          </p:cNvPr>
          <p:cNvSpPr/>
          <p:nvPr/>
        </p:nvSpPr>
        <p:spPr bwMode="auto">
          <a:xfrm>
            <a:off x="681904" y="1844824"/>
            <a:ext cx="238976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E0FA00-0AC2-3B18-B71E-28E099EB01DB}"/>
              </a:ext>
            </a:extLst>
          </p:cNvPr>
          <p:cNvSpPr/>
          <p:nvPr/>
        </p:nvSpPr>
        <p:spPr bwMode="auto">
          <a:xfrm>
            <a:off x="681904" y="2778989"/>
            <a:ext cx="4694016" cy="1023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20E361-2932-4007-51E8-5A39FC9593B2}"/>
              </a:ext>
            </a:extLst>
          </p:cNvPr>
          <p:cNvSpPr/>
          <p:nvPr/>
        </p:nvSpPr>
        <p:spPr bwMode="auto">
          <a:xfrm>
            <a:off x="681904" y="4161079"/>
            <a:ext cx="9950600" cy="934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74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CBCF6-85F1-2A2D-C95E-C20E33948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EED51-1EA1-4DA8-3C2F-1DA1DD2D7589}"/>
              </a:ext>
            </a:extLst>
          </p:cNvPr>
          <p:cNvSpPr/>
          <p:nvPr/>
        </p:nvSpPr>
        <p:spPr bwMode="auto">
          <a:xfrm>
            <a:off x="681904" y="1038761"/>
            <a:ext cx="9950600" cy="131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C8C36A9-F974-23DB-70C8-5DF8D0DED12C}"/>
              </a:ext>
            </a:extLst>
          </p:cNvPr>
          <p:cNvSpPr/>
          <p:nvPr/>
        </p:nvSpPr>
        <p:spPr bwMode="auto">
          <a:xfrm>
            <a:off x="681904" y="2726875"/>
            <a:ext cx="9950600" cy="2214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91D186-7300-B02D-9FCB-BA68DED47ED5}"/>
              </a:ext>
            </a:extLst>
          </p:cNvPr>
          <p:cNvSpPr/>
          <p:nvPr/>
        </p:nvSpPr>
        <p:spPr bwMode="auto">
          <a:xfrm>
            <a:off x="720000" y="5319163"/>
            <a:ext cx="8760376" cy="1012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50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A5148-B9BE-7758-7413-6C4D92606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976400" cy="3038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F3FFF4-E17B-B23F-7EAE-BC13E743E1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17" r="40221" b="3591"/>
          <a:stretch/>
        </p:blipFill>
        <p:spPr>
          <a:xfrm>
            <a:off x="3143672" y="3611750"/>
            <a:ext cx="4416192" cy="320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316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06607-2E96-4C81-763B-C136C01091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606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72884-8F45-4091-DB83-C3113BA1F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3336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A5D6B-2039-DC68-1B71-FA2EE40B02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1B0546-3F15-B276-5133-8276BA7DAF37}"/>
              </a:ext>
            </a:extLst>
          </p:cNvPr>
          <p:cNvSpPr/>
          <p:nvPr/>
        </p:nvSpPr>
        <p:spPr bwMode="auto">
          <a:xfrm>
            <a:off x="1253333" y="2068272"/>
            <a:ext cx="1142857" cy="39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6425AA-FBDB-9D05-6DC7-48318D394745}"/>
              </a:ext>
            </a:extLst>
          </p:cNvPr>
          <p:cNvSpPr/>
          <p:nvPr/>
        </p:nvSpPr>
        <p:spPr bwMode="auto">
          <a:xfrm>
            <a:off x="9729523" y="2954824"/>
            <a:ext cx="533334" cy="38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23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E56B5-E732-4C32-61C4-EDC5C3A2FE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4E25C0-D72B-2650-D938-738561C8FF21}"/>
              </a:ext>
            </a:extLst>
          </p:cNvPr>
          <p:cNvSpPr/>
          <p:nvPr/>
        </p:nvSpPr>
        <p:spPr bwMode="auto">
          <a:xfrm>
            <a:off x="681904" y="1105590"/>
            <a:ext cx="9819047" cy="1315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845DB3-235B-1654-1F2F-B94D802B5B98}"/>
              </a:ext>
            </a:extLst>
          </p:cNvPr>
          <p:cNvSpPr/>
          <p:nvPr/>
        </p:nvSpPr>
        <p:spPr bwMode="auto">
          <a:xfrm>
            <a:off x="681904" y="2785012"/>
            <a:ext cx="5857142" cy="42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2DAD6BF-48EC-A0E2-C080-98A02CDDB857}"/>
              </a:ext>
            </a:extLst>
          </p:cNvPr>
          <p:cNvSpPr/>
          <p:nvPr/>
        </p:nvSpPr>
        <p:spPr bwMode="auto">
          <a:xfrm>
            <a:off x="720000" y="3578533"/>
            <a:ext cx="6009523" cy="100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6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6C1EC7-DFD3-058D-2F00-F653A7FE6F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4CFFF-7A9A-1AFC-F76C-3859335ECA93}"/>
              </a:ext>
            </a:extLst>
          </p:cNvPr>
          <p:cNvSpPr/>
          <p:nvPr/>
        </p:nvSpPr>
        <p:spPr bwMode="auto">
          <a:xfrm>
            <a:off x="681904" y="1038758"/>
            <a:ext cx="9914285" cy="1354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297C76-67AA-6CF1-9E5C-0E01E6671407}"/>
              </a:ext>
            </a:extLst>
          </p:cNvPr>
          <p:cNvSpPr/>
          <p:nvPr/>
        </p:nvSpPr>
        <p:spPr bwMode="auto">
          <a:xfrm>
            <a:off x="719999" y="2708920"/>
            <a:ext cx="9876189" cy="136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EA38D92-3860-06F5-B32D-016B03D69FF1}"/>
              </a:ext>
            </a:extLst>
          </p:cNvPr>
          <p:cNvSpPr/>
          <p:nvPr/>
        </p:nvSpPr>
        <p:spPr bwMode="auto">
          <a:xfrm>
            <a:off x="719999" y="4392998"/>
            <a:ext cx="9876189" cy="1916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85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06682-C964-7240-5146-A65136EAE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ED8EC3-0BF7-2D70-085F-B69F1B2DD749}"/>
              </a:ext>
            </a:extLst>
          </p:cNvPr>
          <p:cNvSpPr/>
          <p:nvPr/>
        </p:nvSpPr>
        <p:spPr bwMode="auto">
          <a:xfrm>
            <a:off x="681904" y="1052736"/>
            <a:ext cx="9950600" cy="216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DB4B1F-CFC4-4A27-C4CD-75E5977535CD}"/>
              </a:ext>
            </a:extLst>
          </p:cNvPr>
          <p:cNvSpPr/>
          <p:nvPr/>
        </p:nvSpPr>
        <p:spPr bwMode="auto">
          <a:xfrm>
            <a:off x="681904" y="3621414"/>
            <a:ext cx="9950600" cy="4288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26753FA-0470-08CF-8EAF-4D6DD92C4D2E}"/>
              </a:ext>
            </a:extLst>
          </p:cNvPr>
          <p:cNvSpPr/>
          <p:nvPr/>
        </p:nvSpPr>
        <p:spPr bwMode="auto">
          <a:xfrm>
            <a:off x="681904" y="4365104"/>
            <a:ext cx="6638232" cy="552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04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7EE13-B27D-A79F-81EC-B42F5269A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E44FA-9D79-0C55-BD82-DEE2717DEA06}"/>
              </a:ext>
            </a:extLst>
          </p:cNvPr>
          <p:cNvSpPr/>
          <p:nvPr/>
        </p:nvSpPr>
        <p:spPr bwMode="auto">
          <a:xfrm>
            <a:off x="9291428" y="2767098"/>
            <a:ext cx="765772" cy="3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978BA-3736-FF29-12E5-B32AB9084601}"/>
              </a:ext>
            </a:extLst>
          </p:cNvPr>
          <p:cNvSpPr/>
          <p:nvPr/>
        </p:nvSpPr>
        <p:spPr bwMode="auto">
          <a:xfrm>
            <a:off x="9480376" y="5229200"/>
            <a:ext cx="504055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86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883FF-4284-4CF9-165C-CBCC0E59F1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96480" cy="4740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AA27FE-1D42-DBF5-E528-3D09D83BAF3F}"/>
              </a:ext>
            </a:extLst>
          </p:cNvPr>
          <p:cNvSpPr/>
          <p:nvPr/>
        </p:nvSpPr>
        <p:spPr bwMode="auto">
          <a:xfrm>
            <a:off x="4655840" y="4005064"/>
            <a:ext cx="1266023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55239C-3949-B30F-51DF-C3357D3F9A7A}"/>
              </a:ext>
            </a:extLst>
          </p:cNvPr>
          <p:cNvSpPr/>
          <p:nvPr/>
        </p:nvSpPr>
        <p:spPr bwMode="auto">
          <a:xfrm>
            <a:off x="1631504" y="5013176"/>
            <a:ext cx="2076190" cy="438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97E3C31-59CA-B630-AAF5-EDF256F629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" r="37554" b="6668"/>
          <a:stretch/>
        </p:blipFill>
        <p:spPr>
          <a:xfrm>
            <a:off x="5807968" y="4726288"/>
            <a:ext cx="5487669" cy="205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167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541E2-3A12-9B35-E8C5-B0AF812AEA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80"/>
          <a:stretch/>
        </p:blipFill>
        <p:spPr>
          <a:xfrm>
            <a:off x="720000" y="1073242"/>
            <a:ext cx="9264432" cy="3651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99856CD-5DB1-392F-7AAB-90DFBF7879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97" t="2652" r="5341" b="37342"/>
          <a:stretch/>
        </p:blipFill>
        <p:spPr>
          <a:xfrm>
            <a:off x="10175776" y="1073242"/>
            <a:ext cx="2016224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853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07514-E91A-C42B-EADB-0B73F815D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77129"/>
            <a:ext cx="10800000" cy="170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5541E2-3A12-9B35-E8C5-B0AF812AE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74757"/>
          <a:stretch/>
        </p:blipFill>
        <p:spPr>
          <a:xfrm>
            <a:off x="720000" y="1052736"/>
            <a:ext cx="10248536" cy="1534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2038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856CD-5DB1-392F-7AAB-90DFBF7879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68C0A7-F5F7-122C-062E-25BA75DDDE78}"/>
              </a:ext>
            </a:extLst>
          </p:cNvPr>
          <p:cNvSpPr/>
          <p:nvPr/>
        </p:nvSpPr>
        <p:spPr bwMode="auto">
          <a:xfrm>
            <a:off x="686550" y="1181302"/>
            <a:ext cx="5625474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2886D2-93F6-A02D-F493-8BE7639E07C1}"/>
              </a:ext>
            </a:extLst>
          </p:cNvPr>
          <p:cNvSpPr/>
          <p:nvPr/>
        </p:nvSpPr>
        <p:spPr bwMode="auto">
          <a:xfrm>
            <a:off x="686550" y="1934790"/>
            <a:ext cx="5126132" cy="385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433F95-7AD6-08B8-A51B-1F752B6A554C}"/>
              </a:ext>
            </a:extLst>
          </p:cNvPr>
          <p:cNvSpPr/>
          <p:nvPr/>
        </p:nvSpPr>
        <p:spPr bwMode="auto">
          <a:xfrm>
            <a:off x="686550" y="2654790"/>
            <a:ext cx="4314982" cy="368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36F650-77EB-0AA4-3951-224443801C02}"/>
              </a:ext>
            </a:extLst>
          </p:cNvPr>
          <p:cNvSpPr/>
          <p:nvPr/>
        </p:nvSpPr>
        <p:spPr bwMode="auto">
          <a:xfrm>
            <a:off x="686550" y="3356992"/>
            <a:ext cx="5409450" cy="511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FC406B-F411-034C-A5F4-D452790E4758}"/>
              </a:ext>
            </a:extLst>
          </p:cNvPr>
          <p:cNvSpPr/>
          <p:nvPr/>
        </p:nvSpPr>
        <p:spPr bwMode="auto">
          <a:xfrm>
            <a:off x="686550" y="4060248"/>
            <a:ext cx="6705594" cy="520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6646128-D48D-BAF4-E7B6-8CD9F3F00DAF}"/>
              </a:ext>
            </a:extLst>
          </p:cNvPr>
          <p:cNvSpPr/>
          <p:nvPr/>
        </p:nvSpPr>
        <p:spPr bwMode="auto">
          <a:xfrm>
            <a:off x="720000" y="4771877"/>
            <a:ext cx="9048408" cy="1683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06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2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A1F94-EA20-D24C-7948-4F5712984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1B5E9A-4D87-632A-6AA7-F176F9656686}"/>
              </a:ext>
            </a:extLst>
          </p:cNvPr>
          <p:cNvSpPr/>
          <p:nvPr/>
        </p:nvSpPr>
        <p:spPr bwMode="auto">
          <a:xfrm>
            <a:off x="681904" y="1124674"/>
            <a:ext cx="6533333" cy="4293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454E4-A95A-999E-317D-DBBBBD83B21A}"/>
              </a:ext>
            </a:extLst>
          </p:cNvPr>
          <p:cNvSpPr/>
          <p:nvPr/>
        </p:nvSpPr>
        <p:spPr bwMode="auto">
          <a:xfrm>
            <a:off x="681904" y="2021638"/>
            <a:ext cx="4189960" cy="400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2F5A17-F9D4-AFF1-D255-069CE02DC20A}"/>
              </a:ext>
            </a:extLst>
          </p:cNvPr>
          <p:cNvSpPr/>
          <p:nvPr/>
        </p:nvSpPr>
        <p:spPr bwMode="auto">
          <a:xfrm>
            <a:off x="681904" y="2823180"/>
            <a:ext cx="5828571" cy="41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44A6B83-4E84-84E9-C7BA-925CAC2D2259}"/>
              </a:ext>
            </a:extLst>
          </p:cNvPr>
          <p:cNvSpPr/>
          <p:nvPr/>
        </p:nvSpPr>
        <p:spPr bwMode="auto">
          <a:xfrm>
            <a:off x="681904" y="3691519"/>
            <a:ext cx="5702128" cy="961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59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2023-11-26T05:16:24Z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