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1" r:id="rId5"/>
    <p:sldId id="390" r:id="rId6"/>
    <p:sldId id="389" r:id="rId7"/>
    <p:sldId id="388" r:id="rId8"/>
    <p:sldId id="387" r:id="rId9"/>
    <p:sldId id="386" r:id="rId10"/>
    <p:sldId id="384" r:id="rId11"/>
    <p:sldId id="383" r:id="rId12"/>
    <p:sldId id="381" r:id="rId13"/>
    <p:sldId id="378" r:id="rId14"/>
    <p:sldId id="376" r:id="rId15"/>
    <p:sldId id="374" r:id="rId16"/>
    <p:sldId id="373" r:id="rId17"/>
    <p:sldId id="372" r:id="rId18"/>
    <p:sldId id="371" r:id="rId19"/>
    <p:sldId id="370" r:id="rId20"/>
    <p:sldId id="369" r:id="rId21"/>
    <p:sldId id="368" r:id="rId22"/>
    <p:sldId id="366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B45A40-CF66-32F8-6E9F-00FA8450DE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04276"/>
            <a:ext cx="10800000" cy="204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66A2C-1C61-7EAB-FA21-D17FF41F7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46FD9-6752-5A36-3A65-A8E4B972E2EC}"/>
              </a:ext>
            </a:extLst>
          </p:cNvPr>
          <p:cNvSpPr/>
          <p:nvPr/>
        </p:nvSpPr>
        <p:spPr bwMode="auto">
          <a:xfrm>
            <a:off x="10729523" y="2001543"/>
            <a:ext cx="571428" cy="209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7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7AC9C-3BFC-73D4-DC4B-1AB506091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95EEB-F012-6A03-3C48-1172BCDC3227}"/>
              </a:ext>
            </a:extLst>
          </p:cNvPr>
          <p:cNvSpPr/>
          <p:nvPr/>
        </p:nvSpPr>
        <p:spPr bwMode="auto">
          <a:xfrm>
            <a:off x="10786666" y="1048432"/>
            <a:ext cx="447619" cy="210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3EB671-CB1D-CBE0-BA97-6B8DE9BF07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252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F13A79-E8A4-4023-11EF-BF5476A1B577}"/>
              </a:ext>
            </a:extLst>
          </p:cNvPr>
          <p:cNvSpPr/>
          <p:nvPr/>
        </p:nvSpPr>
        <p:spPr bwMode="auto">
          <a:xfrm>
            <a:off x="10796190" y="3634719"/>
            <a:ext cx="438095" cy="200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2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8C277-1F94-C8C5-A192-8B6BA763C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C5DA15-C71C-0136-8238-B556FE9E745A}"/>
              </a:ext>
            </a:extLst>
          </p:cNvPr>
          <p:cNvSpPr/>
          <p:nvPr/>
        </p:nvSpPr>
        <p:spPr bwMode="auto">
          <a:xfrm>
            <a:off x="4700952" y="2014037"/>
            <a:ext cx="571428" cy="267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0BE10-79DD-1513-664F-66F3A9B723FB}"/>
              </a:ext>
            </a:extLst>
          </p:cNvPr>
          <p:cNvSpPr/>
          <p:nvPr/>
        </p:nvSpPr>
        <p:spPr bwMode="auto">
          <a:xfrm>
            <a:off x="7120000" y="2004477"/>
            <a:ext cx="561904" cy="277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B62BC05-43A5-6500-14BB-B13FE5C1947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233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820B1-681B-432B-A462-BB377410EE22}"/>
              </a:ext>
            </a:extLst>
          </p:cNvPr>
          <p:cNvSpPr/>
          <p:nvPr/>
        </p:nvSpPr>
        <p:spPr bwMode="auto">
          <a:xfrm>
            <a:off x="6815238" y="3118775"/>
            <a:ext cx="2314285" cy="267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44873D-9CEE-A898-919B-9FEB7FEC310C}"/>
              </a:ext>
            </a:extLst>
          </p:cNvPr>
          <p:cNvSpPr/>
          <p:nvPr/>
        </p:nvSpPr>
        <p:spPr bwMode="auto">
          <a:xfrm>
            <a:off x="6310476" y="3615349"/>
            <a:ext cx="580952" cy="248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B054A6-065F-54B6-46B3-5B7F8972D4A7}"/>
              </a:ext>
            </a:extLst>
          </p:cNvPr>
          <p:cNvSpPr/>
          <p:nvPr/>
        </p:nvSpPr>
        <p:spPr bwMode="auto">
          <a:xfrm>
            <a:off x="10567619" y="4111923"/>
            <a:ext cx="580952" cy="23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5C9EA1AC-51E5-4CF5-2A86-E1AFE28E85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5" r="64677" b="8880"/>
          <a:stretch/>
        </p:blipFill>
        <p:spPr>
          <a:xfrm>
            <a:off x="4403012" y="4444752"/>
            <a:ext cx="3814928" cy="2232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506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7B8EA-03EC-09E2-8BE6-44BBBD22D6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DF992-DF22-C007-0B3A-63574D003481}"/>
              </a:ext>
            </a:extLst>
          </p:cNvPr>
          <p:cNvSpPr/>
          <p:nvPr/>
        </p:nvSpPr>
        <p:spPr bwMode="auto">
          <a:xfrm>
            <a:off x="9481904" y="1536448"/>
            <a:ext cx="333333" cy="21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77E0BF-52EB-59E0-D440-92DDD01DEE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326"/>
          <a:stretch/>
        </p:blipFill>
        <p:spPr>
          <a:xfrm>
            <a:off x="1127448" y="2377401"/>
            <a:ext cx="6552728" cy="53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788E2B-B887-A348-D1E0-36F778756A85}"/>
              </a:ext>
            </a:extLst>
          </p:cNvPr>
          <p:cNvSpPr/>
          <p:nvPr/>
        </p:nvSpPr>
        <p:spPr bwMode="auto">
          <a:xfrm>
            <a:off x="5098876" y="2420888"/>
            <a:ext cx="342857" cy="328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C9EA1AC-51E5-4CF5-2A86-E1AFE28E85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38" t="13996" r="39327" b="7627"/>
          <a:stretch/>
        </p:blipFill>
        <p:spPr>
          <a:xfrm>
            <a:off x="5270304" y="3140968"/>
            <a:ext cx="144016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369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263C4-EFE7-1937-3CD4-CCFA73ACB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0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83AE1-7533-0BB0-B20C-50C70F622CE2}"/>
              </a:ext>
            </a:extLst>
          </p:cNvPr>
          <p:cNvSpPr/>
          <p:nvPr/>
        </p:nvSpPr>
        <p:spPr bwMode="auto">
          <a:xfrm>
            <a:off x="8262857" y="1019944"/>
            <a:ext cx="1114285" cy="258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2090F29-3B0A-B357-115F-1F16A21CA4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24073"/>
            <a:ext cx="10800000" cy="339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0B599F-85DD-2B89-617D-7CF91C684FC6}"/>
              </a:ext>
            </a:extLst>
          </p:cNvPr>
          <p:cNvSpPr/>
          <p:nvPr/>
        </p:nvSpPr>
        <p:spPr bwMode="auto">
          <a:xfrm>
            <a:off x="3079828" y="2519383"/>
            <a:ext cx="8304761" cy="27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4DAD96-AB74-2FBC-F92E-1BF6DCD6A25A}"/>
              </a:ext>
            </a:extLst>
          </p:cNvPr>
          <p:cNvSpPr/>
          <p:nvPr/>
        </p:nvSpPr>
        <p:spPr bwMode="auto">
          <a:xfrm>
            <a:off x="1536971" y="2995938"/>
            <a:ext cx="9838095" cy="2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D3A220-D4A3-BAC6-15EF-BE80255D79B6}"/>
              </a:ext>
            </a:extLst>
          </p:cNvPr>
          <p:cNvSpPr/>
          <p:nvPr/>
        </p:nvSpPr>
        <p:spPr bwMode="auto">
          <a:xfrm>
            <a:off x="1527448" y="3491555"/>
            <a:ext cx="1342857" cy="276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B590C1-40C0-20AC-BAEF-B46E2CFE887E}"/>
              </a:ext>
            </a:extLst>
          </p:cNvPr>
          <p:cNvSpPr/>
          <p:nvPr/>
        </p:nvSpPr>
        <p:spPr bwMode="auto">
          <a:xfrm>
            <a:off x="3070305" y="3977641"/>
            <a:ext cx="1828571" cy="257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A63784-46A4-D45B-AA56-00BBC50603BB}"/>
              </a:ext>
            </a:extLst>
          </p:cNvPr>
          <p:cNvSpPr/>
          <p:nvPr/>
        </p:nvSpPr>
        <p:spPr bwMode="auto">
          <a:xfrm>
            <a:off x="5775067" y="4454196"/>
            <a:ext cx="333333" cy="26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C9EA1AC-51E5-4CF5-2A86-E1AFE28E85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5" t="19595" r="15990" b="7626"/>
          <a:stretch/>
        </p:blipFill>
        <p:spPr>
          <a:xfrm>
            <a:off x="10269888" y="3594994"/>
            <a:ext cx="1224136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083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92C04-13F3-E2A3-A65C-EE9BB627A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855DBA-5F32-8F41-1877-708C1491F379}"/>
              </a:ext>
            </a:extLst>
          </p:cNvPr>
          <p:cNvSpPr/>
          <p:nvPr/>
        </p:nvSpPr>
        <p:spPr bwMode="auto">
          <a:xfrm>
            <a:off x="1129523" y="1582323"/>
            <a:ext cx="1504761" cy="228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7C552C-BFAB-BB80-2C04-B2CEE4F26D16}"/>
              </a:ext>
            </a:extLst>
          </p:cNvPr>
          <p:cNvSpPr/>
          <p:nvPr/>
        </p:nvSpPr>
        <p:spPr bwMode="auto">
          <a:xfrm>
            <a:off x="7520000" y="4204808"/>
            <a:ext cx="3142857" cy="27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17F0EA-C9F1-64E1-92CC-C6734E2BA1A8}"/>
              </a:ext>
            </a:extLst>
          </p:cNvPr>
          <p:cNvSpPr/>
          <p:nvPr/>
        </p:nvSpPr>
        <p:spPr bwMode="auto">
          <a:xfrm>
            <a:off x="1843809" y="5177511"/>
            <a:ext cx="1409523" cy="25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r="24731"/>
          <a:stretch/>
        </p:blipFill>
        <p:spPr>
          <a:xfrm>
            <a:off x="5907024" y="1484783"/>
            <a:ext cx="837048" cy="2576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04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4FDD7-6DE5-D427-6C67-B0332F63B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17048-6AB3-98F2-0AC2-673F73BFF154}"/>
              </a:ext>
            </a:extLst>
          </p:cNvPr>
          <p:cNvSpPr/>
          <p:nvPr/>
        </p:nvSpPr>
        <p:spPr bwMode="auto">
          <a:xfrm>
            <a:off x="5539047" y="3442986"/>
            <a:ext cx="590476" cy="267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AF7BAD-BDBE-E5A6-078D-B4C42001B094}"/>
              </a:ext>
            </a:extLst>
          </p:cNvPr>
          <p:cNvSpPr/>
          <p:nvPr/>
        </p:nvSpPr>
        <p:spPr bwMode="auto">
          <a:xfrm>
            <a:off x="2720000" y="3939091"/>
            <a:ext cx="580952" cy="248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3865C-5EF1-039F-71BA-11214C643E74}"/>
              </a:ext>
            </a:extLst>
          </p:cNvPr>
          <p:cNvSpPr/>
          <p:nvPr/>
        </p:nvSpPr>
        <p:spPr bwMode="auto">
          <a:xfrm>
            <a:off x="8691428" y="4406575"/>
            <a:ext cx="1685714" cy="276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2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D1CD1-ACD5-1BCC-9F62-6134D649F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DC7F9-A51A-CFF5-B022-04B94DA0BF34}"/>
              </a:ext>
            </a:extLst>
          </p:cNvPr>
          <p:cNvSpPr/>
          <p:nvPr/>
        </p:nvSpPr>
        <p:spPr bwMode="auto">
          <a:xfrm>
            <a:off x="8215238" y="1086405"/>
            <a:ext cx="228571" cy="20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B4C09-F7B1-8E6F-7FFF-62EA9B57D200}"/>
              </a:ext>
            </a:extLst>
          </p:cNvPr>
          <p:cNvSpPr/>
          <p:nvPr/>
        </p:nvSpPr>
        <p:spPr bwMode="auto">
          <a:xfrm>
            <a:off x="8939047" y="2955035"/>
            <a:ext cx="609523" cy="276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C14FDD7-6DE5-D427-6C67-B0332F63B3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9" t="11266" b="23021"/>
          <a:stretch/>
        </p:blipFill>
        <p:spPr>
          <a:xfrm>
            <a:off x="5159896" y="3747254"/>
            <a:ext cx="2159040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078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76CB2-1480-AD7B-A7B0-73A668C168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515FC-DA6A-E82C-0915-FE5DE240FF8A}"/>
              </a:ext>
            </a:extLst>
          </p:cNvPr>
          <p:cNvSpPr/>
          <p:nvPr/>
        </p:nvSpPr>
        <p:spPr bwMode="auto">
          <a:xfrm>
            <a:off x="5462857" y="4090372"/>
            <a:ext cx="1171428" cy="2765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4BA45-E160-24A0-AAEA-35CF074868B1}"/>
              </a:ext>
            </a:extLst>
          </p:cNvPr>
          <p:cNvSpPr/>
          <p:nvPr/>
        </p:nvSpPr>
        <p:spPr bwMode="auto">
          <a:xfrm>
            <a:off x="2139047" y="5129830"/>
            <a:ext cx="1171428" cy="25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13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14AD8-D2AC-5068-898D-2FBD52BE0A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A9CFF-0B3F-1D3B-C7A9-99AEFE5EAAA2}"/>
              </a:ext>
            </a:extLst>
          </p:cNvPr>
          <p:cNvSpPr/>
          <p:nvPr/>
        </p:nvSpPr>
        <p:spPr bwMode="auto">
          <a:xfrm>
            <a:off x="4396190" y="1534828"/>
            <a:ext cx="1209523" cy="267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9F39D7-F58E-2D48-EA41-90B14906622D}"/>
              </a:ext>
            </a:extLst>
          </p:cNvPr>
          <p:cNvSpPr/>
          <p:nvPr/>
        </p:nvSpPr>
        <p:spPr bwMode="auto">
          <a:xfrm>
            <a:off x="10443809" y="1553907"/>
            <a:ext cx="552380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4E9882-8031-6A5E-92D1-0BFF86FD8F88}"/>
              </a:ext>
            </a:extLst>
          </p:cNvPr>
          <p:cNvSpPr/>
          <p:nvPr/>
        </p:nvSpPr>
        <p:spPr bwMode="auto">
          <a:xfrm>
            <a:off x="1129523" y="2049960"/>
            <a:ext cx="866666" cy="276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276E50-9E59-64C7-E4F9-CB3629543AD7}"/>
              </a:ext>
            </a:extLst>
          </p:cNvPr>
          <p:cNvSpPr/>
          <p:nvPr/>
        </p:nvSpPr>
        <p:spPr bwMode="auto">
          <a:xfrm>
            <a:off x="7824761" y="2574631"/>
            <a:ext cx="285714" cy="238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4D76CB2-1480-AD7B-A7B0-73A668C16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70" t="10909" r="33326" b="58017"/>
          <a:stretch/>
        </p:blipFill>
        <p:spPr>
          <a:xfrm>
            <a:off x="4499820" y="3566322"/>
            <a:ext cx="3240360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02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8A69A-5524-55D9-D714-BEE56FFF51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73874-4DC4-AB7F-0EEC-89D4A8C67FE0}"/>
              </a:ext>
            </a:extLst>
          </p:cNvPr>
          <p:cNvSpPr/>
          <p:nvPr/>
        </p:nvSpPr>
        <p:spPr bwMode="auto">
          <a:xfrm>
            <a:off x="10900952" y="2497150"/>
            <a:ext cx="228571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0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FEC74-34EE-5449-FFEE-9F912BE9C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900B5-0902-BCE9-C9AE-12450873F340}"/>
              </a:ext>
            </a:extLst>
          </p:cNvPr>
          <p:cNvSpPr/>
          <p:nvPr/>
        </p:nvSpPr>
        <p:spPr bwMode="auto">
          <a:xfrm>
            <a:off x="1853333" y="3797389"/>
            <a:ext cx="1171428" cy="27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88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17B73-B9FE-E1BC-2D36-5C27B74206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511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3560F-C239-F1C6-9FE5-435B2BEC4628}"/>
              </a:ext>
            </a:extLst>
          </p:cNvPr>
          <p:cNvSpPr/>
          <p:nvPr/>
        </p:nvSpPr>
        <p:spPr bwMode="auto">
          <a:xfrm>
            <a:off x="7739047" y="3810705"/>
            <a:ext cx="600000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AEA4E-A6F7-2A28-D92A-F7B15FBEE891}"/>
              </a:ext>
            </a:extLst>
          </p:cNvPr>
          <p:cNvSpPr/>
          <p:nvPr/>
        </p:nvSpPr>
        <p:spPr bwMode="auto">
          <a:xfrm>
            <a:off x="2824761" y="4859577"/>
            <a:ext cx="752380" cy="228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368748-E1E8-7102-639F-91043AE90114}"/>
              </a:ext>
            </a:extLst>
          </p:cNvPr>
          <p:cNvSpPr/>
          <p:nvPr/>
        </p:nvSpPr>
        <p:spPr bwMode="auto">
          <a:xfrm>
            <a:off x="1681904" y="5364943"/>
            <a:ext cx="600000" cy="257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ABAE772-9520-33DB-431B-97807DB194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803562"/>
            <a:ext cx="10800000" cy="94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9A1CF6-0434-50C9-2AA3-4401AD140AB8}"/>
              </a:ext>
            </a:extLst>
          </p:cNvPr>
          <p:cNvSpPr/>
          <p:nvPr/>
        </p:nvSpPr>
        <p:spPr bwMode="auto">
          <a:xfrm>
            <a:off x="6815238" y="6397377"/>
            <a:ext cx="2828571" cy="258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AF1D0-8867-CBB3-289F-A660DCAB4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25418-9465-1248-54AF-79CC6A39F811}"/>
              </a:ext>
            </a:extLst>
          </p:cNvPr>
          <p:cNvSpPr/>
          <p:nvPr/>
        </p:nvSpPr>
        <p:spPr bwMode="auto">
          <a:xfrm>
            <a:off x="1129523" y="4089252"/>
            <a:ext cx="1885714" cy="228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571AA6-4E1E-B54F-C8EA-E110C138F0B7}"/>
              </a:ext>
            </a:extLst>
          </p:cNvPr>
          <p:cNvSpPr/>
          <p:nvPr/>
        </p:nvSpPr>
        <p:spPr bwMode="auto">
          <a:xfrm>
            <a:off x="1148571" y="4584962"/>
            <a:ext cx="5457142" cy="219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3C627B-C042-C5A1-CE79-31EECEAD96FF}"/>
              </a:ext>
            </a:extLst>
          </p:cNvPr>
          <p:cNvSpPr/>
          <p:nvPr/>
        </p:nvSpPr>
        <p:spPr bwMode="auto">
          <a:xfrm>
            <a:off x="1148571" y="5013177"/>
            <a:ext cx="284761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260CC3F-0346-FEA2-08BD-D4AB0AA37301}"/>
              </a:ext>
            </a:extLst>
          </p:cNvPr>
          <p:cNvSpPr/>
          <p:nvPr/>
        </p:nvSpPr>
        <p:spPr bwMode="auto">
          <a:xfrm>
            <a:off x="1129523" y="5798200"/>
            <a:ext cx="4314286" cy="53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8957" b="12156"/>
          <a:stretch/>
        </p:blipFill>
        <p:spPr>
          <a:xfrm>
            <a:off x="9120337" y="4005064"/>
            <a:ext cx="2375416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2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1D455-ACEC-06CF-6EEB-AD1A44C55E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906E84-7419-C568-5AF0-D041E63F4940}"/>
              </a:ext>
            </a:extLst>
          </p:cNvPr>
          <p:cNvSpPr/>
          <p:nvPr/>
        </p:nvSpPr>
        <p:spPr bwMode="auto">
          <a:xfrm>
            <a:off x="1129523" y="3553726"/>
            <a:ext cx="2990476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E0FBB8-44FC-4288-1C3C-55BD3BD327A7}"/>
              </a:ext>
            </a:extLst>
          </p:cNvPr>
          <p:cNvSpPr/>
          <p:nvPr/>
        </p:nvSpPr>
        <p:spPr bwMode="auto">
          <a:xfrm>
            <a:off x="1120000" y="4039585"/>
            <a:ext cx="4266666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EE9D6-652D-F50F-3FC0-185CB2D98463}"/>
              </a:ext>
            </a:extLst>
          </p:cNvPr>
          <p:cNvSpPr/>
          <p:nvPr/>
        </p:nvSpPr>
        <p:spPr bwMode="auto">
          <a:xfrm>
            <a:off x="1158095" y="4496865"/>
            <a:ext cx="5933333" cy="238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AD7147-CBA3-9336-8990-CD7842006958}"/>
              </a:ext>
            </a:extLst>
          </p:cNvPr>
          <p:cNvSpPr/>
          <p:nvPr/>
        </p:nvSpPr>
        <p:spPr bwMode="auto">
          <a:xfrm>
            <a:off x="1120000" y="4982725"/>
            <a:ext cx="5485714" cy="247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D87CF0-4CF6-EFCB-3501-39E62D561A94}"/>
              </a:ext>
            </a:extLst>
          </p:cNvPr>
          <p:cNvSpPr/>
          <p:nvPr/>
        </p:nvSpPr>
        <p:spPr bwMode="auto">
          <a:xfrm>
            <a:off x="1139047" y="5468585"/>
            <a:ext cx="5238095" cy="533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68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06FBC-6972-90D2-F7AE-520993EF92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65725-3999-4754-76B4-7E1854DCF5B6}"/>
              </a:ext>
            </a:extLst>
          </p:cNvPr>
          <p:cNvSpPr/>
          <p:nvPr/>
        </p:nvSpPr>
        <p:spPr bwMode="auto">
          <a:xfrm>
            <a:off x="10910476" y="1515308"/>
            <a:ext cx="219047" cy="209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C82FCCB-895C-745C-1A8A-477ED1DB89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257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5CAAA3-0E1E-1AEB-9D5C-A072F82C2DD1}"/>
              </a:ext>
            </a:extLst>
          </p:cNvPr>
          <p:cNvSpPr/>
          <p:nvPr/>
        </p:nvSpPr>
        <p:spPr bwMode="auto">
          <a:xfrm>
            <a:off x="10900952" y="4081284"/>
            <a:ext cx="228571" cy="219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07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4C93DF-FCC8-C503-A279-4CBF083C2D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7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DF872-B29C-5D93-1AB5-7EED51565D72}"/>
              </a:ext>
            </a:extLst>
          </p:cNvPr>
          <p:cNvSpPr/>
          <p:nvPr/>
        </p:nvSpPr>
        <p:spPr bwMode="auto">
          <a:xfrm>
            <a:off x="10891428" y="2011841"/>
            <a:ext cx="257142" cy="209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28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EF31F-FDBE-1153-D7D0-B2E8F6236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1FEFE9-1FA9-3191-50DF-2C7DF3C26915}"/>
              </a:ext>
            </a:extLst>
          </p:cNvPr>
          <p:cNvSpPr/>
          <p:nvPr/>
        </p:nvSpPr>
        <p:spPr bwMode="auto">
          <a:xfrm>
            <a:off x="10891428" y="1543571"/>
            <a:ext cx="257142" cy="209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29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2BF21-B295-8DF3-E12F-C43B6FCC5B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1B889-1D68-D387-1B0D-BD03C75E1F0F}"/>
              </a:ext>
            </a:extLst>
          </p:cNvPr>
          <p:cNvSpPr/>
          <p:nvPr/>
        </p:nvSpPr>
        <p:spPr bwMode="auto">
          <a:xfrm>
            <a:off x="10900952" y="1038723"/>
            <a:ext cx="228571" cy="219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22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E52B2-9490-5475-3938-A44C99AC4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2CD56-87F2-7DC7-2B07-797145F514B0}"/>
              </a:ext>
            </a:extLst>
          </p:cNvPr>
          <p:cNvSpPr/>
          <p:nvPr/>
        </p:nvSpPr>
        <p:spPr bwMode="auto">
          <a:xfrm>
            <a:off x="10920000" y="1086394"/>
            <a:ext cx="209523" cy="209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6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0A482-EE18-EA28-E0AD-E49E42AE33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8D108-4110-6281-C521-D7084809C6F9}"/>
              </a:ext>
            </a:extLst>
          </p:cNvPr>
          <p:cNvSpPr/>
          <p:nvPr/>
        </p:nvSpPr>
        <p:spPr bwMode="auto">
          <a:xfrm>
            <a:off x="10891428" y="1553389"/>
            <a:ext cx="257142" cy="20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17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95E40-CDD4-F580-2428-DC0D11923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01DBE-292C-9BFF-6D6F-5721F95706DC}"/>
              </a:ext>
            </a:extLst>
          </p:cNvPr>
          <p:cNvSpPr/>
          <p:nvPr/>
        </p:nvSpPr>
        <p:spPr bwMode="auto">
          <a:xfrm>
            <a:off x="10900952" y="1553718"/>
            <a:ext cx="228571" cy="219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F5C89B-FDF5-5C1A-9619-ADC5B71374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5" y="4077072"/>
            <a:ext cx="10800000" cy="2338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8AA844-B5F7-BE7E-D2AF-2EF7FA735348}"/>
              </a:ext>
            </a:extLst>
          </p:cNvPr>
          <p:cNvSpPr/>
          <p:nvPr/>
        </p:nvSpPr>
        <p:spPr bwMode="auto">
          <a:xfrm>
            <a:off x="8028696" y="5155683"/>
            <a:ext cx="228572" cy="21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77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2023-11-25T02:32:14Z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