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6"/>
  </p:notesMasterIdLst>
  <p:sldIdLst>
    <p:sldId id="362" r:id="rId2"/>
    <p:sldId id="363" r:id="rId3"/>
    <p:sldId id="417" r:id="rId4"/>
    <p:sldId id="416" r:id="rId5"/>
    <p:sldId id="415" r:id="rId6"/>
    <p:sldId id="414" r:id="rId7"/>
    <p:sldId id="413" r:id="rId8"/>
    <p:sldId id="412" r:id="rId9"/>
    <p:sldId id="411" r:id="rId10"/>
    <p:sldId id="410" r:id="rId11"/>
    <p:sldId id="409" r:id="rId12"/>
    <p:sldId id="408" r:id="rId13"/>
    <p:sldId id="407" r:id="rId14"/>
    <p:sldId id="406" r:id="rId15"/>
    <p:sldId id="405" r:id="rId16"/>
    <p:sldId id="403" r:id="rId17"/>
    <p:sldId id="402" r:id="rId18"/>
    <p:sldId id="401" r:id="rId19"/>
    <p:sldId id="398" r:id="rId20"/>
    <p:sldId id="397" r:id="rId21"/>
    <p:sldId id="396" r:id="rId22"/>
    <p:sldId id="395" r:id="rId23"/>
    <p:sldId id="394" r:id="rId24"/>
    <p:sldId id="392" r:id="rId25"/>
    <p:sldId id="391" r:id="rId26"/>
    <p:sldId id="390" r:id="rId27"/>
    <p:sldId id="389" r:id="rId28"/>
    <p:sldId id="387" r:id="rId29"/>
    <p:sldId id="385" r:id="rId30"/>
    <p:sldId id="384" r:id="rId31"/>
    <p:sldId id="383" r:id="rId32"/>
    <p:sldId id="382" r:id="rId33"/>
    <p:sldId id="381" r:id="rId34"/>
    <p:sldId id="378" r:id="rId35"/>
    <p:sldId id="376" r:id="rId36"/>
    <p:sldId id="375" r:id="rId37"/>
    <p:sldId id="373" r:id="rId38"/>
    <p:sldId id="372" r:id="rId39"/>
    <p:sldId id="371" r:id="rId40"/>
    <p:sldId id="369" r:id="rId41"/>
    <p:sldId id="367" r:id="rId42"/>
    <p:sldId id="366" r:id="rId43"/>
    <p:sldId id="365" r:id="rId44"/>
    <p:sldId id="364" r:id="rId4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F03EA3-6E2E-4BFD-B540-AD16A6ECDD31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A47C96-AE50-4494-A867-01E02427A6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486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A47C96-AE50-4494-A867-01E02427A67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919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2562225"/>
            <a:ext cx="8162925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123D2-632F-869A-8F74-BE868DEE7B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3594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9F278-DEC5-28CA-81BE-CCE4C9B33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131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3A98CE-0143-9902-5A0A-6A45A5A92C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2841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83CFB8-3B85-F35A-8021-7DEC6590C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2671A1-034C-EF02-F3C5-B7CCB68CA51B}"/>
              </a:ext>
            </a:extLst>
          </p:cNvPr>
          <p:cNvSpPr/>
          <p:nvPr/>
        </p:nvSpPr>
        <p:spPr bwMode="auto">
          <a:xfrm>
            <a:off x="10377142" y="5886285"/>
            <a:ext cx="419047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652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8891B-A87F-59B0-3007-8F9B555B2E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85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47707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5F402-582C-D0D9-EBBB-501F9F4A1B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840496" cy="332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84BA8-6835-FD1F-56F7-991CE14DD520}"/>
              </a:ext>
            </a:extLst>
          </p:cNvPr>
          <p:cNvSpPr/>
          <p:nvPr/>
        </p:nvSpPr>
        <p:spPr bwMode="auto">
          <a:xfrm>
            <a:off x="9408368" y="3717033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7490808-1ACC-5AA6-6AC4-66CD980046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1" r="36221" b="8422"/>
          <a:stretch/>
        </p:blipFill>
        <p:spPr>
          <a:xfrm>
            <a:off x="1919536" y="4316869"/>
            <a:ext cx="6192688" cy="246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15313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D94DA-7CE7-941D-C41A-06A4F45602F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82"/>
          <a:stretch/>
        </p:blipFill>
        <p:spPr>
          <a:xfrm>
            <a:off x="720000" y="908720"/>
            <a:ext cx="10056520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7490808-1ACC-5AA6-6AC4-66CD980046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61" r="36221" b="8422"/>
          <a:stretch/>
        </p:blipFill>
        <p:spPr>
          <a:xfrm>
            <a:off x="1919536" y="4316869"/>
            <a:ext cx="6192688" cy="2460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03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24CA0-3B86-787C-DFDA-F7F6BF13421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832384" cy="4697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FA245C-FCD6-5D2E-F52C-EA77B28311BA}"/>
              </a:ext>
            </a:extLst>
          </p:cNvPr>
          <p:cNvSpPr/>
          <p:nvPr/>
        </p:nvSpPr>
        <p:spPr bwMode="auto">
          <a:xfrm>
            <a:off x="8472264" y="4941168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2AC508E-913A-00C3-BDA6-84D32EB0D8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16" r="68891" b="9018"/>
          <a:stretch/>
        </p:blipFill>
        <p:spPr>
          <a:xfrm>
            <a:off x="9552384" y="1772816"/>
            <a:ext cx="2472288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006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D3EE7-2AD1-BD3A-DCD3-709F406B8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544352" cy="1398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4BEC74-3E3D-8E9D-3B4D-ED3D998EE9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48880"/>
            <a:ext cx="8544352" cy="434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446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DD8040-048F-A96F-8CAC-9998CA089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8528" cy="363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2AC508E-913A-00C3-BDA6-84D32EB0D8A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t="31497" r="24887" b="7452"/>
          <a:stretch/>
        </p:blipFill>
        <p:spPr>
          <a:xfrm>
            <a:off x="5087888" y="4437112"/>
            <a:ext cx="2736304" cy="2319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526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26FDF-0684-158F-5FFF-F9500AA73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0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0C5EC7-5ABE-9609-BB79-471B53A092D0}"/>
              </a:ext>
            </a:extLst>
          </p:cNvPr>
          <p:cNvSpPr/>
          <p:nvPr/>
        </p:nvSpPr>
        <p:spPr bwMode="auto">
          <a:xfrm>
            <a:off x="2149728" y="3598394"/>
            <a:ext cx="1570008" cy="34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5DA9B7-E090-D16F-ECB8-777A2736A897}"/>
              </a:ext>
            </a:extLst>
          </p:cNvPr>
          <p:cNvSpPr/>
          <p:nvPr/>
        </p:nvSpPr>
        <p:spPr bwMode="auto">
          <a:xfrm>
            <a:off x="4898137" y="3598393"/>
            <a:ext cx="1519953" cy="32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A4EE79-27C8-26CD-054F-2C3DCFD47E21}"/>
              </a:ext>
            </a:extLst>
          </p:cNvPr>
          <p:cNvSpPr/>
          <p:nvPr/>
        </p:nvSpPr>
        <p:spPr bwMode="auto">
          <a:xfrm>
            <a:off x="4439817" y="4314050"/>
            <a:ext cx="833104" cy="298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8665E41-AF66-782B-2BF2-3A8E34B3C65F}"/>
              </a:ext>
            </a:extLst>
          </p:cNvPr>
          <p:cNvSpPr/>
          <p:nvPr/>
        </p:nvSpPr>
        <p:spPr bwMode="auto">
          <a:xfrm>
            <a:off x="7681249" y="4286258"/>
            <a:ext cx="714864" cy="3265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B05AE2E-7242-3279-DBF0-3CC18A56A4DE}"/>
              </a:ext>
            </a:extLst>
          </p:cNvPr>
          <p:cNvSpPr/>
          <p:nvPr/>
        </p:nvSpPr>
        <p:spPr bwMode="auto">
          <a:xfrm>
            <a:off x="1726362" y="5210359"/>
            <a:ext cx="728744" cy="312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DE27352-7D52-D6BF-7CEE-7A64C436766B}"/>
              </a:ext>
            </a:extLst>
          </p:cNvPr>
          <p:cNvSpPr/>
          <p:nvPr/>
        </p:nvSpPr>
        <p:spPr bwMode="auto">
          <a:xfrm>
            <a:off x="8090734" y="5217307"/>
            <a:ext cx="340080" cy="30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9E75FB-9E80-2148-0FCD-D35F9A0FF527}"/>
              </a:ext>
            </a:extLst>
          </p:cNvPr>
          <p:cNvSpPr/>
          <p:nvPr/>
        </p:nvSpPr>
        <p:spPr bwMode="auto">
          <a:xfrm>
            <a:off x="1691659" y="6113616"/>
            <a:ext cx="763447" cy="34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7155CC5-824F-0322-92EF-C511E96DC2B7}"/>
              </a:ext>
            </a:extLst>
          </p:cNvPr>
          <p:cNvSpPr/>
          <p:nvPr/>
        </p:nvSpPr>
        <p:spPr bwMode="auto">
          <a:xfrm>
            <a:off x="4245737" y="6127512"/>
            <a:ext cx="340080" cy="305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BD55DC-7183-1865-3DC8-7A4AED40A518}"/>
              </a:ext>
            </a:extLst>
          </p:cNvPr>
          <p:cNvSpPr/>
          <p:nvPr/>
        </p:nvSpPr>
        <p:spPr bwMode="auto">
          <a:xfrm>
            <a:off x="6355627" y="6162253"/>
            <a:ext cx="451127" cy="264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3C138A-037F-073C-89EB-4121636056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FFFF94-DC0A-DE74-BFB2-085FBACF1C85}"/>
              </a:ext>
            </a:extLst>
          </p:cNvPr>
          <p:cNvSpPr/>
          <p:nvPr/>
        </p:nvSpPr>
        <p:spPr bwMode="auto">
          <a:xfrm>
            <a:off x="2939047" y="1153160"/>
            <a:ext cx="1428761" cy="486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E50C7D-CB96-8001-5C74-715714D1FA52}"/>
              </a:ext>
            </a:extLst>
          </p:cNvPr>
          <p:cNvSpPr/>
          <p:nvPr/>
        </p:nvSpPr>
        <p:spPr bwMode="auto">
          <a:xfrm>
            <a:off x="8596190" y="1052736"/>
            <a:ext cx="1100210" cy="58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9D05B8-E0E4-BBFA-A80F-E5FA3AEEBA91}"/>
              </a:ext>
            </a:extLst>
          </p:cNvPr>
          <p:cNvSpPr/>
          <p:nvPr/>
        </p:nvSpPr>
        <p:spPr bwMode="auto">
          <a:xfrm>
            <a:off x="8939047" y="3107788"/>
            <a:ext cx="990476" cy="467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23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AF1C66-F621-F149-989D-25079F79B1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4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5846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71D48F-CC17-DB4A-D18F-CF45BA3DAB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31C37-CC17-7115-FDF1-241187EF62EF}"/>
              </a:ext>
            </a:extLst>
          </p:cNvPr>
          <p:cNvSpPr/>
          <p:nvPr/>
        </p:nvSpPr>
        <p:spPr bwMode="auto">
          <a:xfrm>
            <a:off x="9514618" y="2122099"/>
            <a:ext cx="987732" cy="389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629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1F68B-EDB3-A9D4-056E-00E16CF1AA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7F01A8B-6756-1A9E-315D-F00BC51870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5"/>
          <a:stretch/>
        </p:blipFill>
        <p:spPr>
          <a:xfrm>
            <a:off x="720000" y="2996952"/>
            <a:ext cx="10800000" cy="3528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285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7D83D-FFF8-CF89-1517-4462C6A920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80734-B6DB-1457-CA3B-B2A77298A296}"/>
              </a:ext>
            </a:extLst>
          </p:cNvPr>
          <p:cNvSpPr/>
          <p:nvPr/>
        </p:nvSpPr>
        <p:spPr bwMode="auto">
          <a:xfrm>
            <a:off x="10377142" y="3068000"/>
            <a:ext cx="361904" cy="390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405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18350-5513-5075-6B94-6D70CC18B9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241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DCA68-26EF-5452-7471-BB2EF31676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68488" cy="34008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C08801-E9CE-9E5C-7F86-31E025A889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79" r="12884" b="5415"/>
          <a:stretch/>
        </p:blipFill>
        <p:spPr>
          <a:xfrm>
            <a:off x="2027548" y="4075428"/>
            <a:ext cx="7452828" cy="2737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508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A6D8CF-AEF6-F38A-2774-4CE88052D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E33370-3771-4926-D8DB-A85DA92520F4}"/>
              </a:ext>
            </a:extLst>
          </p:cNvPr>
          <p:cNvSpPr/>
          <p:nvPr/>
        </p:nvSpPr>
        <p:spPr bwMode="auto">
          <a:xfrm>
            <a:off x="2348571" y="1162656"/>
            <a:ext cx="1695238" cy="467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431EFC-9597-C497-88DF-E79A2E00236D}"/>
              </a:ext>
            </a:extLst>
          </p:cNvPr>
          <p:cNvSpPr/>
          <p:nvPr/>
        </p:nvSpPr>
        <p:spPr bwMode="auto">
          <a:xfrm>
            <a:off x="6456040" y="2924944"/>
            <a:ext cx="161634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48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6DDA3B-7E8B-0925-5B23-7F1D9EE8D5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1987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65B9C3-7766-321D-3944-379C6377DD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408" cy="410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3DE767-9032-9579-A0BB-6DE2403FDEE0}"/>
              </a:ext>
            </a:extLst>
          </p:cNvPr>
          <p:cNvSpPr/>
          <p:nvPr/>
        </p:nvSpPr>
        <p:spPr bwMode="auto">
          <a:xfrm>
            <a:off x="5807968" y="2636912"/>
            <a:ext cx="1944216" cy="447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C51288-539C-ED75-1BCE-8C89022AB755}"/>
              </a:ext>
            </a:extLst>
          </p:cNvPr>
          <p:cNvSpPr/>
          <p:nvPr/>
        </p:nvSpPr>
        <p:spPr bwMode="auto">
          <a:xfrm>
            <a:off x="3560728" y="4293096"/>
            <a:ext cx="1038095" cy="4762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96DDA3B-7E8B-0925-5B23-7F1D9EE8D5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0" t="22698" r="27553"/>
          <a:stretch/>
        </p:blipFill>
        <p:spPr>
          <a:xfrm>
            <a:off x="6096000" y="3972034"/>
            <a:ext cx="5688632" cy="2849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2414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65B214-8B59-E7EC-7368-641F124D9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4CB617-F8DB-5ECF-ABA6-651FEFF6A6F6}"/>
              </a:ext>
            </a:extLst>
          </p:cNvPr>
          <p:cNvSpPr/>
          <p:nvPr/>
        </p:nvSpPr>
        <p:spPr bwMode="auto">
          <a:xfrm>
            <a:off x="8348571" y="2944378"/>
            <a:ext cx="1095238" cy="4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126922-3A65-E516-D069-677EDA2A2632}"/>
              </a:ext>
            </a:extLst>
          </p:cNvPr>
          <p:cNvSpPr/>
          <p:nvPr/>
        </p:nvSpPr>
        <p:spPr bwMode="auto">
          <a:xfrm>
            <a:off x="5634285" y="3906746"/>
            <a:ext cx="466666" cy="42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25662-3F68-B86A-346F-02D92CC87D12}"/>
              </a:ext>
            </a:extLst>
          </p:cNvPr>
          <p:cNvSpPr/>
          <p:nvPr/>
        </p:nvSpPr>
        <p:spPr bwMode="auto">
          <a:xfrm>
            <a:off x="8281904" y="5793370"/>
            <a:ext cx="466666" cy="428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3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9291A-B0A2-64E7-2B76-388D2969C8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433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6DDA3B-7E8B-0925-5B23-7F1D9EE8D5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114" t="30734" r="4884"/>
          <a:stretch/>
        </p:blipFill>
        <p:spPr>
          <a:xfrm>
            <a:off x="9768408" y="1585665"/>
            <a:ext cx="2160240" cy="310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05911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81F3B-615D-D88C-74A8-52B5CF923A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40496" cy="3593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5C80FD-91BC-753F-52B1-685D1201CD17}"/>
              </a:ext>
            </a:extLst>
          </p:cNvPr>
          <p:cNvSpPr/>
          <p:nvPr/>
        </p:nvSpPr>
        <p:spPr bwMode="auto">
          <a:xfrm>
            <a:off x="1199456" y="2636912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DD71EE-57E3-A71E-0C73-7AADDFAD4E6D}"/>
              </a:ext>
            </a:extLst>
          </p:cNvPr>
          <p:cNvSpPr/>
          <p:nvPr/>
        </p:nvSpPr>
        <p:spPr bwMode="auto">
          <a:xfrm>
            <a:off x="2063552" y="3573016"/>
            <a:ext cx="720080" cy="479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69DC3F3-8649-EB8C-66B2-FED4997B16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02" r="62224"/>
          <a:stretch/>
        </p:blipFill>
        <p:spPr>
          <a:xfrm>
            <a:off x="4223792" y="4145442"/>
            <a:ext cx="3600400" cy="2667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5213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E6362C-F928-6AC4-F5AD-4F5522651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51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503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E7C36-8544-93B5-FA41-22CF9749CC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6"/>
          <a:stretch/>
        </p:blipFill>
        <p:spPr>
          <a:xfrm>
            <a:off x="720000" y="836712"/>
            <a:ext cx="9408448" cy="337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2913FC-AF0A-BCAE-2C10-7758550199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1" r="42221" b="6311"/>
          <a:stretch/>
        </p:blipFill>
        <p:spPr>
          <a:xfrm>
            <a:off x="6960096" y="3212976"/>
            <a:ext cx="4608216" cy="2924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85FE635-C16C-D697-64C0-D02F20832E2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971"/>
          <a:stretch/>
        </p:blipFill>
        <p:spPr>
          <a:xfrm>
            <a:off x="720000" y="4209801"/>
            <a:ext cx="6024072" cy="1463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42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D02A7-A93E-515F-C35C-8A992FEFFF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2224EE-A46D-5063-8EE4-4369C4F8CEA1}"/>
              </a:ext>
            </a:extLst>
          </p:cNvPr>
          <p:cNvSpPr/>
          <p:nvPr/>
        </p:nvSpPr>
        <p:spPr bwMode="auto">
          <a:xfrm>
            <a:off x="720000" y="1086406"/>
            <a:ext cx="7032184" cy="419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C8BD8-2FB2-9AAA-C151-4B78431B5E19}"/>
              </a:ext>
            </a:extLst>
          </p:cNvPr>
          <p:cNvSpPr/>
          <p:nvPr/>
        </p:nvSpPr>
        <p:spPr bwMode="auto">
          <a:xfrm>
            <a:off x="720000" y="2058856"/>
            <a:ext cx="6024072" cy="4340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446175D5-0D03-E8B8-3ECC-B61FC955B9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1037"/>
            <a:ext cx="10800000" cy="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054070-D2DD-82C9-CB56-13DDDE87CB5A}"/>
              </a:ext>
            </a:extLst>
          </p:cNvPr>
          <p:cNvSpPr/>
          <p:nvPr/>
        </p:nvSpPr>
        <p:spPr bwMode="auto">
          <a:xfrm>
            <a:off x="720000" y="2935968"/>
            <a:ext cx="10142856" cy="15011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4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AE015-FA8B-988F-00A0-0F6D13CE7F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80EB6A-7B3F-66F5-C779-897ECF63FDF3}"/>
              </a:ext>
            </a:extLst>
          </p:cNvPr>
          <p:cNvSpPr/>
          <p:nvPr/>
        </p:nvSpPr>
        <p:spPr bwMode="auto">
          <a:xfrm>
            <a:off x="681904" y="1134119"/>
            <a:ext cx="8180952" cy="43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CE3539-7681-78AA-D144-1055C33F7B86}"/>
              </a:ext>
            </a:extLst>
          </p:cNvPr>
          <p:cNvSpPr/>
          <p:nvPr/>
        </p:nvSpPr>
        <p:spPr bwMode="auto">
          <a:xfrm>
            <a:off x="681904" y="2078225"/>
            <a:ext cx="7718352" cy="4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DF413C-054D-254F-98F6-E986BC6C8363}"/>
              </a:ext>
            </a:extLst>
          </p:cNvPr>
          <p:cNvSpPr/>
          <p:nvPr/>
        </p:nvSpPr>
        <p:spPr bwMode="auto">
          <a:xfrm>
            <a:off x="681904" y="3140968"/>
            <a:ext cx="10166624" cy="1872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311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60A4EC-CB6F-B7AD-E55F-B966D8E4B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331AD-A645-8E9E-174E-5EE2901871C5}"/>
              </a:ext>
            </a:extLst>
          </p:cNvPr>
          <p:cNvSpPr/>
          <p:nvPr/>
        </p:nvSpPr>
        <p:spPr bwMode="auto">
          <a:xfrm>
            <a:off x="681904" y="1067377"/>
            <a:ext cx="4914285" cy="4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2177A3-D268-3ABF-6B53-BFABC4122C31}"/>
              </a:ext>
            </a:extLst>
          </p:cNvPr>
          <p:cNvSpPr/>
          <p:nvPr/>
        </p:nvSpPr>
        <p:spPr bwMode="auto">
          <a:xfrm>
            <a:off x="681904" y="1988840"/>
            <a:ext cx="843843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105900-B73B-F59A-81EF-90C3E3F181B8}"/>
              </a:ext>
            </a:extLst>
          </p:cNvPr>
          <p:cNvSpPr/>
          <p:nvPr/>
        </p:nvSpPr>
        <p:spPr bwMode="auto">
          <a:xfrm>
            <a:off x="681904" y="2936768"/>
            <a:ext cx="5380952" cy="4387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867643-E48E-C533-2BF1-E4E9FF9BA98A}"/>
              </a:ext>
            </a:extLst>
          </p:cNvPr>
          <p:cNvSpPr/>
          <p:nvPr/>
        </p:nvSpPr>
        <p:spPr bwMode="auto">
          <a:xfrm>
            <a:off x="681904" y="3933056"/>
            <a:ext cx="7552381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769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F0DA8-140C-7069-898D-B3146169ED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67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C1E281-EABD-9901-7834-8428A0814DA8}"/>
              </a:ext>
            </a:extLst>
          </p:cNvPr>
          <p:cNvSpPr/>
          <p:nvPr/>
        </p:nvSpPr>
        <p:spPr bwMode="auto">
          <a:xfrm>
            <a:off x="8581003" y="2843033"/>
            <a:ext cx="293437" cy="30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530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1B9F6-AB30-719D-938C-F96287F17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379AAD-1390-1AAE-2225-039D1CBC99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44" r="52223" b="7747"/>
          <a:stretch/>
        </p:blipFill>
        <p:spPr>
          <a:xfrm>
            <a:off x="3995764" y="4365104"/>
            <a:ext cx="4248472" cy="237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435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82679D-CBF1-B1AD-FA0D-C5C7B60ED2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E6B49-5415-225D-2833-351BC304B83C}"/>
              </a:ext>
            </a:extLst>
          </p:cNvPr>
          <p:cNvSpPr/>
          <p:nvPr/>
        </p:nvSpPr>
        <p:spPr bwMode="auto">
          <a:xfrm>
            <a:off x="9586666" y="4067238"/>
            <a:ext cx="371428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351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56046-AB56-218E-031D-E1B6F1EDE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BDCB62-49CE-B587-335B-CA4A8DF1BB97}"/>
              </a:ext>
            </a:extLst>
          </p:cNvPr>
          <p:cNvSpPr/>
          <p:nvPr/>
        </p:nvSpPr>
        <p:spPr bwMode="auto">
          <a:xfrm>
            <a:off x="6862857" y="1268000"/>
            <a:ext cx="1180952" cy="46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FABB30-53A1-B2C3-49E6-7FD0C35DFC93}"/>
              </a:ext>
            </a:extLst>
          </p:cNvPr>
          <p:cNvSpPr/>
          <p:nvPr/>
        </p:nvSpPr>
        <p:spPr bwMode="auto">
          <a:xfrm>
            <a:off x="5034285" y="2213290"/>
            <a:ext cx="1000000" cy="420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36481C-0A4F-7A0B-EDC7-716FBDFEFF83}"/>
              </a:ext>
            </a:extLst>
          </p:cNvPr>
          <p:cNvSpPr/>
          <p:nvPr/>
        </p:nvSpPr>
        <p:spPr bwMode="auto">
          <a:xfrm>
            <a:off x="8586666" y="2165548"/>
            <a:ext cx="1104761" cy="46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72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40299-9665-9F84-EC85-957702CCED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36D64B1-08BC-072B-14E6-136DE908C5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5064"/>
            <a:ext cx="10800000" cy="1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8295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D64AE6-320B-360D-CCA9-F75B5DD1C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D8834-D7A0-CCCE-835B-9AFF5FFBB7F3}"/>
              </a:ext>
            </a:extLst>
          </p:cNvPr>
          <p:cNvSpPr/>
          <p:nvPr/>
        </p:nvSpPr>
        <p:spPr bwMode="auto">
          <a:xfrm>
            <a:off x="10289858" y="3036549"/>
            <a:ext cx="329670" cy="377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3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8E1F55-B796-92C2-1BAC-E5D420F0E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794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462959-C51F-E3DF-577B-0F697E7C8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497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B003FE-37D9-F92B-E572-AF66F77E864E}"/>
              </a:ext>
            </a:extLst>
          </p:cNvPr>
          <p:cNvSpPr/>
          <p:nvPr/>
        </p:nvSpPr>
        <p:spPr bwMode="auto">
          <a:xfrm>
            <a:off x="7181787" y="1750378"/>
            <a:ext cx="466648" cy="259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85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659D9-6E84-7291-A7C6-ACA1C3069F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2"/>
          <a:stretch/>
        </p:blipFill>
        <p:spPr>
          <a:xfrm>
            <a:off x="720000" y="764704"/>
            <a:ext cx="7367732" cy="5967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4152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40095-F8C5-B5F4-2985-DEAA4A8216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92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5E7051-E45C-2E09-C895-651C34EE700F}"/>
              </a:ext>
            </a:extLst>
          </p:cNvPr>
          <p:cNvSpPr/>
          <p:nvPr/>
        </p:nvSpPr>
        <p:spPr bwMode="auto">
          <a:xfrm>
            <a:off x="6987984" y="1897860"/>
            <a:ext cx="980224" cy="417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979CCD-3A37-279E-0800-7F57EFC3497D}"/>
              </a:ext>
            </a:extLst>
          </p:cNvPr>
          <p:cNvSpPr/>
          <p:nvPr/>
        </p:nvSpPr>
        <p:spPr bwMode="auto">
          <a:xfrm>
            <a:off x="5447929" y="4323123"/>
            <a:ext cx="1916462" cy="401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3664229-90F6-340D-BCDD-3EAD28E8D800}"/>
              </a:ext>
            </a:extLst>
          </p:cNvPr>
          <p:cNvSpPr/>
          <p:nvPr/>
        </p:nvSpPr>
        <p:spPr bwMode="auto">
          <a:xfrm>
            <a:off x="2798418" y="5994588"/>
            <a:ext cx="2217524" cy="385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40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84A10-0CD4-A070-9A73-352A895DC7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3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A2B2C6-D8D8-0C3C-FC30-5E92789CA745}"/>
              </a:ext>
            </a:extLst>
          </p:cNvPr>
          <p:cNvSpPr/>
          <p:nvPr/>
        </p:nvSpPr>
        <p:spPr bwMode="auto">
          <a:xfrm>
            <a:off x="8089258" y="2839873"/>
            <a:ext cx="407956" cy="31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01F2B7-1018-8637-8059-A382BB1FB854}"/>
              </a:ext>
            </a:extLst>
          </p:cNvPr>
          <p:cNvSpPr/>
          <p:nvPr/>
        </p:nvSpPr>
        <p:spPr bwMode="auto">
          <a:xfrm>
            <a:off x="4938444" y="4499239"/>
            <a:ext cx="477396" cy="408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6686F8-A648-7F01-C034-0E16504FFEAF}"/>
              </a:ext>
            </a:extLst>
          </p:cNvPr>
          <p:cNvSpPr/>
          <p:nvPr/>
        </p:nvSpPr>
        <p:spPr bwMode="auto">
          <a:xfrm>
            <a:off x="7716021" y="4560054"/>
            <a:ext cx="407956" cy="31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F24925-D830-AC5D-E9AB-4007FEDC764D}"/>
              </a:ext>
            </a:extLst>
          </p:cNvPr>
          <p:cNvSpPr/>
          <p:nvPr/>
        </p:nvSpPr>
        <p:spPr bwMode="auto">
          <a:xfrm>
            <a:off x="4408969" y="5376705"/>
            <a:ext cx="486075" cy="4257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6A8902-B326-7A91-2E93-0C86B5C9A65B}"/>
              </a:ext>
            </a:extLst>
          </p:cNvPr>
          <p:cNvSpPr/>
          <p:nvPr/>
        </p:nvSpPr>
        <p:spPr bwMode="auto">
          <a:xfrm>
            <a:off x="7203905" y="5368018"/>
            <a:ext cx="425316" cy="390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316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D38DD1-A097-3549-F46A-6B8AB5D6A3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040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2EED3-E50D-6E80-BD60-86ADC162F1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777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4C563-4626-9E54-68C4-6D80E42784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913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2023-11-25T13:38:15Z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