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7" r:id="rId6"/>
    <p:sldId id="386" r:id="rId7"/>
    <p:sldId id="385" r:id="rId8"/>
    <p:sldId id="383" r:id="rId9"/>
    <p:sldId id="381" r:id="rId10"/>
    <p:sldId id="380" r:id="rId11"/>
    <p:sldId id="378" r:id="rId12"/>
    <p:sldId id="377" r:id="rId13"/>
    <p:sldId id="376" r:id="rId14"/>
    <p:sldId id="374" r:id="rId15"/>
    <p:sldId id="373" r:id="rId16"/>
    <p:sldId id="372" r:id="rId17"/>
    <p:sldId id="371" r:id="rId18"/>
    <p:sldId id="368" r:id="rId19"/>
    <p:sldId id="367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3005137"/>
            <a:ext cx="54292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B570E-1B39-0F6C-9FC3-CCFFEDAE92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9599B5-CFDA-185A-6A9D-3BF67EAEFA24}"/>
              </a:ext>
            </a:extLst>
          </p:cNvPr>
          <p:cNvSpPr/>
          <p:nvPr/>
        </p:nvSpPr>
        <p:spPr bwMode="auto">
          <a:xfrm>
            <a:off x="2339047" y="1143485"/>
            <a:ext cx="800000" cy="3715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B0B1DD-15E3-FD7A-BCAC-1A9709C0ECC2}"/>
              </a:ext>
            </a:extLst>
          </p:cNvPr>
          <p:cNvSpPr/>
          <p:nvPr/>
        </p:nvSpPr>
        <p:spPr bwMode="auto">
          <a:xfrm>
            <a:off x="4177142" y="3067933"/>
            <a:ext cx="800000" cy="381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3EF97D-C023-66E9-A73A-22FA1CC3D3D1}"/>
              </a:ext>
            </a:extLst>
          </p:cNvPr>
          <p:cNvSpPr/>
          <p:nvPr/>
        </p:nvSpPr>
        <p:spPr bwMode="auto">
          <a:xfrm>
            <a:off x="4996190" y="4982854"/>
            <a:ext cx="561904" cy="381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59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EB520B-2CB8-7845-8DB8-DC97523EBB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0115" cy="4473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85AA3-6FC9-1B21-ABE3-267909C10AB6}"/>
              </a:ext>
            </a:extLst>
          </p:cNvPr>
          <p:cNvSpPr/>
          <p:nvPr/>
        </p:nvSpPr>
        <p:spPr bwMode="auto">
          <a:xfrm>
            <a:off x="6672064" y="3429000"/>
            <a:ext cx="936104" cy="443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0D91AE-3A80-CD81-6CEB-636E87ABE885}"/>
              </a:ext>
            </a:extLst>
          </p:cNvPr>
          <p:cNvSpPr/>
          <p:nvPr/>
        </p:nvSpPr>
        <p:spPr bwMode="auto">
          <a:xfrm>
            <a:off x="7112930" y="4149081"/>
            <a:ext cx="999294" cy="5099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03E59D7-7D97-13AC-4965-CD7B2DD167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6" t="7774" r="28220" b="8744"/>
          <a:stretch/>
        </p:blipFill>
        <p:spPr>
          <a:xfrm>
            <a:off x="9377078" y="2143594"/>
            <a:ext cx="2664296" cy="2570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05550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3D2E9-A026-CE6B-D7BC-634037A8D4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92080"/>
            <a:ext cx="8832384" cy="4023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754E5E-5489-8440-7440-3A585A82A947}"/>
              </a:ext>
            </a:extLst>
          </p:cNvPr>
          <p:cNvSpPr/>
          <p:nvPr/>
        </p:nvSpPr>
        <p:spPr bwMode="auto">
          <a:xfrm>
            <a:off x="8544272" y="5013176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106906" cy="7144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5FBBC09-8CBE-8E49-C026-5411522307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6" r="68224" b="5303"/>
          <a:stretch/>
        </p:blipFill>
        <p:spPr>
          <a:xfrm>
            <a:off x="9574101" y="2852936"/>
            <a:ext cx="2443846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341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1D0871-A8CF-79F5-C8F2-43B9C07685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5FBBC09-8CBE-8E49-C026-5411522307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6" r="68224" b="5303"/>
          <a:stretch/>
        </p:blipFill>
        <p:spPr>
          <a:xfrm>
            <a:off x="8688288" y="1052736"/>
            <a:ext cx="3171800" cy="439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076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49E3F0-E0EB-D4BA-EF3C-950B20AB58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EAFED4-AF3D-8B40-9590-469AD4D3B6FA}"/>
              </a:ext>
            </a:extLst>
          </p:cNvPr>
          <p:cNvSpPr/>
          <p:nvPr/>
        </p:nvSpPr>
        <p:spPr bwMode="auto">
          <a:xfrm>
            <a:off x="10377142" y="4698978"/>
            <a:ext cx="371428" cy="381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5FBBC09-8CBE-8E49-C026-5411522307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4" t="45377" r="11551" b="5303"/>
          <a:stretch/>
        </p:blipFill>
        <p:spPr>
          <a:xfrm>
            <a:off x="3033385" y="4265711"/>
            <a:ext cx="5294863" cy="2541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6504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008D9-2E8F-96BC-CC60-3C97BD9411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336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0F5D4-6BC4-4B56-C379-E7551D4EC4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D8C35F-571A-FCFA-2327-4F52DEC70A3F}"/>
              </a:ext>
            </a:extLst>
          </p:cNvPr>
          <p:cNvSpPr/>
          <p:nvPr/>
        </p:nvSpPr>
        <p:spPr bwMode="auto">
          <a:xfrm>
            <a:off x="3149832" y="5218486"/>
            <a:ext cx="769591" cy="34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647FA2-8A31-7570-E749-D0894FCD184B}"/>
              </a:ext>
            </a:extLst>
          </p:cNvPr>
          <p:cNvSpPr/>
          <p:nvPr/>
        </p:nvSpPr>
        <p:spPr bwMode="auto">
          <a:xfrm>
            <a:off x="2700183" y="6031459"/>
            <a:ext cx="977121" cy="345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6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DB4D5-4AED-4182-5D34-46AF137AE8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49072" cy="223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CCA737-3A0F-9709-98F8-8806F9AB1A20}"/>
              </a:ext>
            </a:extLst>
          </p:cNvPr>
          <p:cNvSpPr/>
          <p:nvPr/>
        </p:nvSpPr>
        <p:spPr bwMode="auto">
          <a:xfrm>
            <a:off x="3575720" y="2490345"/>
            <a:ext cx="1561904" cy="496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8F45DF3-835F-8C75-A344-991A4E7434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178231"/>
            <a:ext cx="9649072" cy="150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87B211-3C69-8F2B-5769-2EB9B3CB1C54}"/>
              </a:ext>
            </a:extLst>
          </p:cNvPr>
          <p:cNvSpPr/>
          <p:nvPr/>
        </p:nvSpPr>
        <p:spPr bwMode="auto">
          <a:xfrm>
            <a:off x="7824192" y="3284985"/>
            <a:ext cx="83809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B0B2BC-8CA3-F2BA-4FFB-EACF350A1BEE}"/>
              </a:ext>
            </a:extLst>
          </p:cNvPr>
          <p:cNvSpPr/>
          <p:nvPr/>
        </p:nvSpPr>
        <p:spPr bwMode="auto">
          <a:xfrm>
            <a:off x="7653724" y="4077072"/>
            <a:ext cx="60251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57B6DE7-BC47-97EA-26BE-1DDE326F34E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18" r="55556" b="7359"/>
          <a:stretch/>
        </p:blipFill>
        <p:spPr>
          <a:xfrm>
            <a:off x="2999656" y="4679198"/>
            <a:ext cx="4104456" cy="209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227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42894-EAC1-8DA5-0CC7-0969856598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08AA89-26B2-AC1D-D480-EAF32B280640}"/>
              </a:ext>
            </a:extLst>
          </p:cNvPr>
          <p:cNvSpPr/>
          <p:nvPr/>
        </p:nvSpPr>
        <p:spPr bwMode="auto">
          <a:xfrm>
            <a:off x="2596190" y="3738395"/>
            <a:ext cx="809523" cy="38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57B6DE7-BC47-97EA-26BE-1DDE326F34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1" t="3065" r="22886" b="7359"/>
          <a:stretch/>
        </p:blipFill>
        <p:spPr>
          <a:xfrm>
            <a:off x="5807968" y="3284984"/>
            <a:ext cx="2016224" cy="347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911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8C0F0-E679-3100-5F6F-A2DB411A0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4029"/>
            <a:ext cx="8688368" cy="305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7D659-A779-17EF-7FB5-A823DE7D5C47}"/>
              </a:ext>
            </a:extLst>
          </p:cNvPr>
          <p:cNvSpPr/>
          <p:nvPr/>
        </p:nvSpPr>
        <p:spPr bwMode="auto">
          <a:xfrm>
            <a:off x="8400256" y="335699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97DC9B9-1B4F-61FA-C567-4235670B11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2" r="9551" b="5309"/>
          <a:stretch/>
        </p:blipFill>
        <p:spPr>
          <a:xfrm>
            <a:off x="1415480" y="3861048"/>
            <a:ext cx="6624736" cy="2930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663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57E99-B148-19CE-0056-683E9BDB5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0072"/>
            <a:ext cx="9408448" cy="2397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2317"/>
            <a:ext cx="8106906" cy="7144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359C86B-D1DF-E108-D867-B6AB9A0B3F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8" r="9551" b="6041"/>
          <a:stretch/>
        </p:blipFill>
        <p:spPr>
          <a:xfrm>
            <a:off x="1991544" y="4005064"/>
            <a:ext cx="6192688" cy="2830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E7831-EE05-CE8D-39DB-02C4835328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1503E-2E5B-5368-EAD4-257DB9E92A37}"/>
              </a:ext>
            </a:extLst>
          </p:cNvPr>
          <p:cNvSpPr/>
          <p:nvPr/>
        </p:nvSpPr>
        <p:spPr bwMode="auto">
          <a:xfrm>
            <a:off x="9295661" y="2691529"/>
            <a:ext cx="330158" cy="338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01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008DD-C9CF-30F2-737D-E090396778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34022C-B38D-180F-790D-A93F124B1D89}"/>
              </a:ext>
            </a:extLst>
          </p:cNvPr>
          <p:cNvSpPr/>
          <p:nvPr/>
        </p:nvSpPr>
        <p:spPr bwMode="auto">
          <a:xfrm>
            <a:off x="4929523" y="5126720"/>
            <a:ext cx="838095" cy="3811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23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6D6EA4-E019-5F2C-70A4-E9101EEFB8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9192424" cy="4936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246BC9-130B-A2C5-84B8-DD0C2AF42ED8}"/>
              </a:ext>
            </a:extLst>
          </p:cNvPr>
          <p:cNvSpPr/>
          <p:nvPr/>
        </p:nvSpPr>
        <p:spPr bwMode="auto">
          <a:xfrm>
            <a:off x="4655840" y="3429000"/>
            <a:ext cx="563830" cy="48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FE4F24-DCBA-C510-F432-981D37099F2A}"/>
              </a:ext>
            </a:extLst>
          </p:cNvPr>
          <p:cNvSpPr/>
          <p:nvPr/>
        </p:nvSpPr>
        <p:spPr bwMode="auto">
          <a:xfrm>
            <a:off x="4687114" y="4240919"/>
            <a:ext cx="532555" cy="484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608589-16C3-5908-465F-5FFCE96F8846}"/>
              </a:ext>
            </a:extLst>
          </p:cNvPr>
          <p:cNvSpPr/>
          <p:nvPr/>
        </p:nvSpPr>
        <p:spPr bwMode="auto">
          <a:xfrm>
            <a:off x="3151618" y="5079118"/>
            <a:ext cx="3736470" cy="48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359C86B-D1DF-E108-D867-B6AB9A0B3F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7" r="67557" b="6041"/>
          <a:stretch/>
        </p:blipFill>
        <p:spPr>
          <a:xfrm>
            <a:off x="9408368" y="1628800"/>
            <a:ext cx="2680617" cy="3360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6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E388D-25C5-1269-314A-348F28A87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86001-BA18-C2D9-C5F1-C860C5603C8F}"/>
              </a:ext>
            </a:extLst>
          </p:cNvPr>
          <p:cNvSpPr/>
          <p:nvPr/>
        </p:nvSpPr>
        <p:spPr bwMode="auto">
          <a:xfrm>
            <a:off x="5519936" y="2924944"/>
            <a:ext cx="43204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3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A5269-354B-6987-771C-D794AAF60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5734"/>
            <a:ext cx="9552464" cy="345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1FD58D-9A71-3CED-2A8C-06F38E384022}"/>
              </a:ext>
            </a:extLst>
          </p:cNvPr>
          <p:cNvSpPr/>
          <p:nvPr/>
        </p:nvSpPr>
        <p:spPr bwMode="auto">
          <a:xfrm>
            <a:off x="8256240" y="980728"/>
            <a:ext cx="936104" cy="4104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CC50AD-458B-8CDC-E43B-6EE4699B0EAF}"/>
              </a:ext>
            </a:extLst>
          </p:cNvPr>
          <p:cNvSpPr/>
          <p:nvPr/>
        </p:nvSpPr>
        <p:spPr bwMode="auto">
          <a:xfrm>
            <a:off x="8472264" y="2644616"/>
            <a:ext cx="1224136" cy="496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6D9800-67C2-BF07-6EF7-3CA7C558213A}"/>
              </a:ext>
            </a:extLst>
          </p:cNvPr>
          <p:cNvSpPr/>
          <p:nvPr/>
        </p:nvSpPr>
        <p:spPr bwMode="auto">
          <a:xfrm>
            <a:off x="1415480" y="3501008"/>
            <a:ext cx="428571" cy="467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359C86B-D1DF-E108-D867-B6AB9A0B3F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0" t="7168" r="9551" b="6041"/>
          <a:stretch/>
        </p:blipFill>
        <p:spPr>
          <a:xfrm>
            <a:off x="7464152" y="3356992"/>
            <a:ext cx="4392488" cy="340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58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E1E43-A440-2C4A-62EF-0FA811529B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18600D-62A4-C257-909C-F176ABAF87E7}"/>
              </a:ext>
            </a:extLst>
          </p:cNvPr>
          <p:cNvSpPr/>
          <p:nvPr/>
        </p:nvSpPr>
        <p:spPr bwMode="auto">
          <a:xfrm>
            <a:off x="5499479" y="2837794"/>
            <a:ext cx="513003" cy="34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12DE31-96C3-72A9-1B1B-9F2BDC1C8974}"/>
              </a:ext>
            </a:extLst>
          </p:cNvPr>
          <p:cNvSpPr/>
          <p:nvPr/>
        </p:nvSpPr>
        <p:spPr bwMode="auto">
          <a:xfrm>
            <a:off x="7542942" y="3702222"/>
            <a:ext cx="273601" cy="342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30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65805-E4B0-B899-8808-C14D7E5758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1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57B96C0-D3E3-735C-B606-7A420D44C8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72770"/>
            <a:ext cx="10800000" cy="1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602212-6746-AD13-C786-A642EB1A5F5A}"/>
              </a:ext>
            </a:extLst>
          </p:cNvPr>
          <p:cNvSpPr/>
          <p:nvPr/>
        </p:nvSpPr>
        <p:spPr bwMode="auto">
          <a:xfrm>
            <a:off x="1703512" y="3608874"/>
            <a:ext cx="320070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33BFAA0-63A3-63A5-93B7-9D0CDB8B5A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6" r="7551" b="8674"/>
          <a:stretch/>
        </p:blipFill>
        <p:spPr>
          <a:xfrm>
            <a:off x="1991544" y="4365104"/>
            <a:ext cx="8988169" cy="24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729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647387-9220-6761-1C59-46755E99A7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33112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2F217-038D-37A1-7DEE-594A607D3067}"/>
              </a:ext>
            </a:extLst>
          </p:cNvPr>
          <p:cNvSpPr/>
          <p:nvPr/>
        </p:nvSpPr>
        <p:spPr bwMode="auto">
          <a:xfrm>
            <a:off x="1272380" y="1878679"/>
            <a:ext cx="533333" cy="391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5517D3-00F9-7494-8856-A3903AF0A7A4}"/>
              </a:ext>
            </a:extLst>
          </p:cNvPr>
          <p:cNvSpPr/>
          <p:nvPr/>
        </p:nvSpPr>
        <p:spPr bwMode="auto">
          <a:xfrm>
            <a:off x="1786666" y="3826142"/>
            <a:ext cx="847619" cy="400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33BFAA0-63A3-63A5-93B7-9D0CDB8B5A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6" r="7551" b="8674"/>
          <a:stretch/>
        </p:blipFill>
        <p:spPr>
          <a:xfrm>
            <a:off x="1991544" y="4365104"/>
            <a:ext cx="8988169" cy="246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174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BC3000-FD7F-ABF9-48D5-D238336EEB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72000"/>
            <a:ext cx="9978983" cy="3681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68944B-A7E9-F16D-69AA-E0D7BB0401B4}"/>
              </a:ext>
            </a:extLst>
          </p:cNvPr>
          <p:cNvSpPr/>
          <p:nvPr/>
        </p:nvSpPr>
        <p:spPr bwMode="auto">
          <a:xfrm>
            <a:off x="1631504" y="3861048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03E59D7-7D97-13AC-4965-CD7B2DD167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8" r="84226" b="8744"/>
          <a:stretch/>
        </p:blipFill>
        <p:spPr>
          <a:xfrm>
            <a:off x="10698982" y="1988840"/>
            <a:ext cx="1374829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0866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2023-11-26T09:08:14Z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