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7" r:id="rId4"/>
    <p:sldId id="386" r:id="rId5"/>
    <p:sldId id="385" r:id="rId6"/>
    <p:sldId id="384" r:id="rId7"/>
    <p:sldId id="382" r:id="rId8"/>
    <p:sldId id="380" r:id="rId9"/>
    <p:sldId id="379" r:id="rId10"/>
    <p:sldId id="377" r:id="rId11"/>
    <p:sldId id="376" r:id="rId12"/>
    <p:sldId id="375" r:id="rId13"/>
    <p:sldId id="374" r:id="rId14"/>
    <p:sldId id="372" r:id="rId15"/>
    <p:sldId id="371" r:id="rId16"/>
    <p:sldId id="370" r:id="rId17"/>
    <p:sldId id="369" r:id="rId18"/>
    <p:sldId id="367" r:id="rId19"/>
    <p:sldId id="366" r:id="rId20"/>
    <p:sldId id="365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6353" autoAdjust="0"/>
  </p:normalViewPr>
  <p:slideViewPr>
    <p:cSldViewPr>
      <p:cViewPr varScale="1">
        <p:scale>
          <a:sx n="108" d="100"/>
          <a:sy n="108" d="100"/>
        </p:scale>
        <p:origin x="120" y="2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3005137"/>
            <a:ext cx="62865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A25FDB-E8AF-412B-54C9-6DDBD2B34F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6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74CCBC-70A3-173A-A328-6CA23F6C628F}"/>
              </a:ext>
            </a:extLst>
          </p:cNvPr>
          <p:cNvSpPr/>
          <p:nvPr/>
        </p:nvSpPr>
        <p:spPr bwMode="auto">
          <a:xfrm>
            <a:off x="9270471" y="2061956"/>
            <a:ext cx="293399" cy="326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94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C2981F-22D2-82F7-2F0E-D571251377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18E1EC-C374-DCE4-1970-519785E39466}"/>
              </a:ext>
            </a:extLst>
          </p:cNvPr>
          <p:cNvSpPr/>
          <p:nvPr/>
        </p:nvSpPr>
        <p:spPr bwMode="auto">
          <a:xfrm>
            <a:off x="10386666" y="2029596"/>
            <a:ext cx="371428" cy="381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44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994FD-53D9-E31F-91EB-551D47960B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822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D4F0D-7A18-19B6-9F39-32E6A0BF17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7432"/>
            <a:ext cx="8760376" cy="5210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9387E1-B0E5-FF20-F45C-022CACFBAFAE}"/>
              </a:ext>
            </a:extLst>
          </p:cNvPr>
          <p:cNvSpPr/>
          <p:nvPr/>
        </p:nvSpPr>
        <p:spPr bwMode="auto">
          <a:xfrm>
            <a:off x="4439816" y="4869160"/>
            <a:ext cx="930795" cy="41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B91614-F2CD-1D18-C0C2-9DA4111EF232}"/>
              </a:ext>
            </a:extLst>
          </p:cNvPr>
          <p:cNvSpPr/>
          <p:nvPr/>
        </p:nvSpPr>
        <p:spPr bwMode="auto">
          <a:xfrm>
            <a:off x="8040216" y="5589240"/>
            <a:ext cx="990571" cy="41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2957"/>
            <a:ext cx="8106906" cy="714475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4885B182-9987-20E0-3409-F155701E7A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6" r="76225" b="7069"/>
          <a:stretch/>
        </p:blipFill>
        <p:spPr>
          <a:xfrm>
            <a:off x="9624392" y="2564904"/>
            <a:ext cx="2257795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3535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484E79-E95A-4F77-872B-A8E737CECB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1064715"/>
            <a:ext cx="9480456" cy="3876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F4527F-EAE2-E988-C5A9-9D7352BDB2E7}"/>
              </a:ext>
            </a:extLst>
          </p:cNvPr>
          <p:cNvSpPr/>
          <p:nvPr/>
        </p:nvSpPr>
        <p:spPr bwMode="auto">
          <a:xfrm>
            <a:off x="4309939" y="3429000"/>
            <a:ext cx="2228571" cy="448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E5DF8B-D01F-674E-EACD-D16AEE007354}"/>
              </a:ext>
            </a:extLst>
          </p:cNvPr>
          <p:cNvSpPr/>
          <p:nvPr/>
        </p:nvSpPr>
        <p:spPr bwMode="auto">
          <a:xfrm>
            <a:off x="2783632" y="4149080"/>
            <a:ext cx="586293" cy="554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885B182-9987-20E0-3409-F155701E7A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t="10827" r="36221" b="7069"/>
          <a:stretch/>
        </p:blipFill>
        <p:spPr>
          <a:xfrm>
            <a:off x="10128448" y="980320"/>
            <a:ext cx="1944216" cy="33866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857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6C944E-1B43-AAB4-DC28-C130A408E2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79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B370A3-01AA-1765-FEFC-F5943A46474B}"/>
              </a:ext>
            </a:extLst>
          </p:cNvPr>
          <p:cNvSpPr/>
          <p:nvPr/>
        </p:nvSpPr>
        <p:spPr bwMode="auto">
          <a:xfrm>
            <a:off x="1394976" y="3629280"/>
            <a:ext cx="2232023" cy="33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4232"/>
          <a:stretch/>
        </p:blipFill>
        <p:spPr>
          <a:xfrm>
            <a:off x="4281783" y="3550187"/>
            <a:ext cx="2318273" cy="3047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25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F80F4-8165-5588-1A06-60DD25825F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E8D87B-5BEC-C583-2A1E-FA68CA64439E}"/>
              </a:ext>
            </a:extLst>
          </p:cNvPr>
          <p:cNvSpPr/>
          <p:nvPr/>
        </p:nvSpPr>
        <p:spPr bwMode="auto">
          <a:xfrm>
            <a:off x="1510476" y="2946818"/>
            <a:ext cx="2780952" cy="410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182" r="1" b="13759"/>
          <a:stretch/>
        </p:blipFill>
        <p:spPr>
          <a:xfrm>
            <a:off x="4511824" y="2839993"/>
            <a:ext cx="6015754" cy="303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49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E60BB5-E447-1434-9971-3FA211002F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1870"/>
            <a:ext cx="8856984" cy="1646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152CDA6-39F4-DEB9-88B2-55D7D71364D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78"/>
          <a:stretch/>
        </p:blipFill>
        <p:spPr>
          <a:xfrm>
            <a:off x="1343472" y="2636912"/>
            <a:ext cx="8856984" cy="410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26E23C-3A0D-F8C0-1D07-651D815EA499}"/>
              </a:ext>
            </a:extLst>
          </p:cNvPr>
          <p:cNvSpPr/>
          <p:nvPr/>
        </p:nvSpPr>
        <p:spPr bwMode="auto">
          <a:xfrm>
            <a:off x="8472264" y="4797152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41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40561-B453-F684-FAF7-D0D97FE1E2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B87F0C-EA01-2306-542F-A2EB9C5B23DE}"/>
              </a:ext>
            </a:extLst>
          </p:cNvPr>
          <p:cNvSpPr/>
          <p:nvPr/>
        </p:nvSpPr>
        <p:spPr bwMode="auto">
          <a:xfrm>
            <a:off x="10396190" y="1972948"/>
            <a:ext cx="333333" cy="381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157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6A872B-ED46-6953-786E-B4E7F4E53D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0982D8F-A6F5-C525-95E1-BAC92F7B46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94" t="152" r="8133" b="63595"/>
          <a:stretch/>
        </p:blipFill>
        <p:spPr>
          <a:xfrm>
            <a:off x="9288242" y="4365104"/>
            <a:ext cx="2016224" cy="2088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411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3F96D-B454-F106-B1E8-525ACC1EFE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94"/>
          <a:stretch/>
        </p:blipFill>
        <p:spPr>
          <a:xfrm>
            <a:off x="720000" y="1620073"/>
            <a:ext cx="10344552" cy="512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427A70-EB65-EA8F-2F8B-A5D89915ABDD}"/>
              </a:ext>
            </a:extLst>
          </p:cNvPr>
          <p:cNvSpPr/>
          <p:nvPr/>
        </p:nvSpPr>
        <p:spPr bwMode="auto">
          <a:xfrm>
            <a:off x="9912424" y="2708920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7795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82D8F-A6F5-C525-95E1-BAC92F7B46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69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38A8E5-C5D2-2752-570D-4AE859FB0058}"/>
              </a:ext>
            </a:extLst>
          </p:cNvPr>
          <p:cNvSpPr/>
          <p:nvPr/>
        </p:nvSpPr>
        <p:spPr bwMode="auto">
          <a:xfrm>
            <a:off x="689956" y="1092313"/>
            <a:ext cx="4541947" cy="1022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0B0F53-3B66-6AF7-441A-1303376E25DA}"/>
              </a:ext>
            </a:extLst>
          </p:cNvPr>
          <p:cNvSpPr/>
          <p:nvPr/>
        </p:nvSpPr>
        <p:spPr bwMode="auto">
          <a:xfrm>
            <a:off x="689957" y="2287926"/>
            <a:ext cx="5370052" cy="1097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F99AC72-4D57-7953-F851-D00B6124BF1E}"/>
              </a:ext>
            </a:extLst>
          </p:cNvPr>
          <p:cNvSpPr/>
          <p:nvPr/>
        </p:nvSpPr>
        <p:spPr bwMode="auto">
          <a:xfrm>
            <a:off x="720000" y="3641450"/>
            <a:ext cx="6917227" cy="99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7895A1E-23C0-CF18-0A74-AC9A8362FC24}"/>
              </a:ext>
            </a:extLst>
          </p:cNvPr>
          <p:cNvSpPr/>
          <p:nvPr/>
        </p:nvSpPr>
        <p:spPr bwMode="auto">
          <a:xfrm>
            <a:off x="689957" y="4912261"/>
            <a:ext cx="4326084" cy="345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2C49E19-25A9-21D9-A6B5-C696CB63494A}"/>
              </a:ext>
            </a:extLst>
          </p:cNvPr>
          <p:cNvSpPr/>
          <p:nvPr/>
        </p:nvSpPr>
        <p:spPr bwMode="auto">
          <a:xfrm>
            <a:off x="689956" y="5536387"/>
            <a:ext cx="7782307" cy="985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89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7" grpId="0" animBg="1"/>
      <p:bldP spid="18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77A19-D708-CDF7-43CB-AC53392D98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8E3751-5D70-904E-343D-E44AAC292A42}"/>
              </a:ext>
            </a:extLst>
          </p:cNvPr>
          <p:cNvSpPr/>
          <p:nvPr/>
        </p:nvSpPr>
        <p:spPr bwMode="auto">
          <a:xfrm>
            <a:off x="720000" y="1086455"/>
            <a:ext cx="9912503" cy="1821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FB0D9AB-D44E-54E5-FCD4-EF3A35696A50}"/>
              </a:ext>
            </a:extLst>
          </p:cNvPr>
          <p:cNvSpPr/>
          <p:nvPr/>
        </p:nvSpPr>
        <p:spPr bwMode="auto">
          <a:xfrm>
            <a:off x="681904" y="3232492"/>
            <a:ext cx="9086504" cy="1297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1DC06DC-1FD9-8AD8-91A7-7188D611C434}"/>
              </a:ext>
            </a:extLst>
          </p:cNvPr>
          <p:cNvSpPr/>
          <p:nvPr/>
        </p:nvSpPr>
        <p:spPr bwMode="auto">
          <a:xfrm>
            <a:off x="681904" y="4892094"/>
            <a:ext cx="4714286" cy="985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34147A14-45D0-0A67-FFCD-B4E03BB2B7FC}"/>
              </a:ext>
            </a:extLst>
          </p:cNvPr>
          <p:cNvSpPr/>
          <p:nvPr/>
        </p:nvSpPr>
        <p:spPr bwMode="auto">
          <a:xfrm>
            <a:off x="681904" y="6151102"/>
            <a:ext cx="7257142" cy="438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65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5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325E6-D46C-442D-02E4-4A8EAC5E0A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DAE4ED-878B-3202-2112-DE908E45F2D1}"/>
              </a:ext>
            </a:extLst>
          </p:cNvPr>
          <p:cNvSpPr/>
          <p:nvPr/>
        </p:nvSpPr>
        <p:spPr bwMode="auto">
          <a:xfrm>
            <a:off x="10386666" y="2010978"/>
            <a:ext cx="361904" cy="390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291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E9E88-72A0-C374-74BA-472E6F1756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275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6F5356-1303-0A30-DD83-AE778F9EEE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A977C4-523D-0A8F-C5DB-1E454D378535}"/>
              </a:ext>
            </a:extLst>
          </p:cNvPr>
          <p:cNvSpPr/>
          <p:nvPr/>
        </p:nvSpPr>
        <p:spPr bwMode="auto">
          <a:xfrm>
            <a:off x="10300952" y="1133921"/>
            <a:ext cx="466666" cy="47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ADBEFB-8755-726B-3A80-149F6C56BBF2}"/>
              </a:ext>
            </a:extLst>
          </p:cNvPr>
          <p:cNvSpPr/>
          <p:nvPr/>
        </p:nvSpPr>
        <p:spPr bwMode="auto">
          <a:xfrm>
            <a:off x="1510476" y="2029253"/>
            <a:ext cx="2114285" cy="495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B5A343-AAEF-27E4-432B-36C0A864FE8F}"/>
              </a:ext>
            </a:extLst>
          </p:cNvPr>
          <p:cNvSpPr/>
          <p:nvPr/>
        </p:nvSpPr>
        <p:spPr bwMode="auto">
          <a:xfrm>
            <a:off x="7824761" y="3896114"/>
            <a:ext cx="819047" cy="400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27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31197A-320B-1845-8B00-318F42B99C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912504" cy="4581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04BD38-5998-A6F8-6FD6-4B34BF4316A0}"/>
              </a:ext>
            </a:extLst>
          </p:cNvPr>
          <p:cNvSpPr/>
          <p:nvPr/>
        </p:nvSpPr>
        <p:spPr bwMode="auto">
          <a:xfrm>
            <a:off x="8256240" y="1772816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7F113AA-20E8-6D03-016E-E559E6C58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70"/>
          <a:stretch/>
        </p:blipFill>
        <p:spPr>
          <a:xfrm>
            <a:off x="720000" y="5238853"/>
            <a:ext cx="9912504" cy="1462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D4C46B-6609-1120-85E8-7883724CA6DB}"/>
              </a:ext>
            </a:extLst>
          </p:cNvPr>
          <p:cNvSpPr/>
          <p:nvPr/>
        </p:nvSpPr>
        <p:spPr bwMode="auto">
          <a:xfrm>
            <a:off x="6023992" y="6165304"/>
            <a:ext cx="1176769" cy="4635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068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22C5CB-C930-EF68-4536-47BB024CD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46CD31-0F81-6F9F-E1B4-D4349DF74F45}"/>
              </a:ext>
            </a:extLst>
          </p:cNvPr>
          <p:cNvSpPr/>
          <p:nvPr/>
        </p:nvSpPr>
        <p:spPr bwMode="auto">
          <a:xfrm>
            <a:off x="10386666" y="2000809"/>
            <a:ext cx="371428" cy="3715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2FB45AE-0036-1D7A-51E6-9EE068373F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18"/>
          <a:stretch/>
        </p:blipFill>
        <p:spPr>
          <a:xfrm>
            <a:off x="1199456" y="4479318"/>
            <a:ext cx="10800000" cy="152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9421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ACFC9-6983-C9AB-D609-1EFDD3B916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974013-BD56-EB63-F8FC-958A442731BD}"/>
              </a:ext>
            </a:extLst>
          </p:cNvPr>
          <p:cNvSpPr/>
          <p:nvPr/>
        </p:nvSpPr>
        <p:spPr bwMode="auto">
          <a:xfrm>
            <a:off x="9586666" y="1096140"/>
            <a:ext cx="800000" cy="401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1446A1-A784-E3B1-0B0A-9919ABAF3C53}"/>
              </a:ext>
            </a:extLst>
          </p:cNvPr>
          <p:cNvSpPr/>
          <p:nvPr/>
        </p:nvSpPr>
        <p:spPr bwMode="auto">
          <a:xfrm>
            <a:off x="4434285" y="2920056"/>
            <a:ext cx="590476" cy="372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5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6EE6D6-BCC4-032F-1215-240D3779C9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568952" cy="3605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F7E46D-A690-63A1-BEB2-D79A5B582206}"/>
              </a:ext>
            </a:extLst>
          </p:cNvPr>
          <p:cNvSpPr/>
          <p:nvPr/>
        </p:nvSpPr>
        <p:spPr bwMode="auto">
          <a:xfrm>
            <a:off x="8256240" y="3789039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555ACF4-FDB9-6871-378B-A555A72497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4" b="10148"/>
          <a:stretch/>
        </p:blipFill>
        <p:spPr>
          <a:xfrm>
            <a:off x="1199456" y="4370012"/>
            <a:ext cx="8208912" cy="2353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1907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2023-11-25T06:53:07Z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