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6"/>
  </p:notesMasterIdLst>
  <p:sldIdLst>
    <p:sldId id="362" r:id="rId2"/>
    <p:sldId id="363" r:id="rId3"/>
    <p:sldId id="401" r:id="rId4"/>
    <p:sldId id="400" r:id="rId5"/>
    <p:sldId id="399" r:id="rId6"/>
    <p:sldId id="398" r:id="rId7"/>
    <p:sldId id="397" r:id="rId8"/>
    <p:sldId id="396" r:id="rId9"/>
    <p:sldId id="395" r:id="rId10"/>
    <p:sldId id="394" r:id="rId11"/>
    <p:sldId id="393" r:id="rId12"/>
    <p:sldId id="392" r:id="rId13"/>
    <p:sldId id="391" r:id="rId14"/>
    <p:sldId id="389" r:id="rId15"/>
    <p:sldId id="387" r:id="rId16"/>
    <p:sldId id="386" r:id="rId17"/>
    <p:sldId id="385" r:id="rId18"/>
    <p:sldId id="384" r:id="rId19"/>
    <p:sldId id="383" r:id="rId20"/>
    <p:sldId id="382" r:id="rId21"/>
    <p:sldId id="381" r:id="rId22"/>
    <p:sldId id="380" r:id="rId23"/>
    <p:sldId id="379" r:id="rId24"/>
    <p:sldId id="378" r:id="rId25"/>
    <p:sldId id="377" r:id="rId26"/>
    <p:sldId id="374" r:id="rId27"/>
    <p:sldId id="373" r:id="rId28"/>
    <p:sldId id="372" r:id="rId29"/>
    <p:sldId id="371" r:id="rId30"/>
    <p:sldId id="369" r:id="rId31"/>
    <p:sldId id="367" r:id="rId32"/>
    <p:sldId id="366" r:id="rId33"/>
    <p:sldId id="402" r:id="rId34"/>
    <p:sldId id="364" r:id="rId35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9418C6-095E-42B7-A722-1961A37F7480}" type="datetimeFigureOut">
              <a:rPr lang="zh-CN" altLang="en-US" smtClean="0"/>
              <a:t>2023/11/25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C6377-D46D-45F1-A0FA-7E2C0CCD89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3191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3C6377-D46D-45F1-A0FA-7E2C0CCD89C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1653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2562225"/>
            <a:ext cx="815340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7B39E0-76D0-A2AC-F19E-85CFFB1673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174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A0A6B-609A-0563-45D0-21160BC7A69F}"/>
              </a:ext>
            </a:extLst>
          </p:cNvPr>
          <p:cNvSpPr/>
          <p:nvPr/>
        </p:nvSpPr>
        <p:spPr bwMode="auto">
          <a:xfrm>
            <a:off x="7915280" y="4198229"/>
            <a:ext cx="1349071" cy="393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185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91EEF1-C7BF-905A-7FE3-B988B53B59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C534C9-50A8-0E0C-0DE3-A13538E852CB}"/>
              </a:ext>
            </a:extLst>
          </p:cNvPr>
          <p:cNvSpPr/>
          <p:nvPr/>
        </p:nvSpPr>
        <p:spPr bwMode="auto">
          <a:xfrm>
            <a:off x="5913732" y="2024903"/>
            <a:ext cx="999815" cy="424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D1E168-08FE-1237-3D87-37AB570B6061}"/>
              </a:ext>
            </a:extLst>
          </p:cNvPr>
          <p:cNvSpPr/>
          <p:nvPr/>
        </p:nvSpPr>
        <p:spPr bwMode="auto">
          <a:xfrm>
            <a:off x="3011612" y="5900294"/>
            <a:ext cx="2866728" cy="46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63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F602A-E5A0-BF33-BD3A-453F5990C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57CC5F-B8C1-85C9-3F3A-C95226186EFF}"/>
              </a:ext>
            </a:extLst>
          </p:cNvPr>
          <p:cNvSpPr/>
          <p:nvPr/>
        </p:nvSpPr>
        <p:spPr bwMode="auto">
          <a:xfrm>
            <a:off x="6120000" y="1124920"/>
            <a:ext cx="4361904" cy="4778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757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33CE7-4795-0095-3AC3-A4C5B66B49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073008" cy="2264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2371B39-2FA0-CBA5-862A-BDF1587515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9"/>
          <a:stretch/>
        </p:blipFill>
        <p:spPr>
          <a:xfrm>
            <a:off x="1127448" y="3499890"/>
            <a:ext cx="9073008" cy="321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FF91EA-2FF7-F1E0-C174-6F666FE60A23}"/>
              </a:ext>
            </a:extLst>
          </p:cNvPr>
          <p:cNvSpPr/>
          <p:nvPr/>
        </p:nvSpPr>
        <p:spPr bwMode="auto">
          <a:xfrm>
            <a:off x="4970884" y="4437112"/>
            <a:ext cx="1095238" cy="44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D7F652-B769-E430-57D9-8068486E091A}"/>
              </a:ext>
            </a:extLst>
          </p:cNvPr>
          <p:cNvSpPr/>
          <p:nvPr/>
        </p:nvSpPr>
        <p:spPr bwMode="auto">
          <a:xfrm>
            <a:off x="2423592" y="5949280"/>
            <a:ext cx="214285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435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D1CE7-4393-AC81-6597-BB4BB45FA5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A33FFA-7E25-92DD-D9F9-1CC7F4A32FEE}"/>
              </a:ext>
            </a:extLst>
          </p:cNvPr>
          <p:cNvSpPr/>
          <p:nvPr/>
        </p:nvSpPr>
        <p:spPr bwMode="auto">
          <a:xfrm>
            <a:off x="10434285" y="4402188"/>
            <a:ext cx="333333" cy="3716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916271C-B349-CE8E-B67E-46CF1DDB9A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9" r="61557" b="9330"/>
          <a:stretch/>
        </p:blipFill>
        <p:spPr>
          <a:xfrm>
            <a:off x="6133818" y="4005064"/>
            <a:ext cx="3672408" cy="254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94846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100F7-2EEC-E88D-ABC8-BFB93182C6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560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E02EAB-F3AB-027F-8C94-E963B11A5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83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BC917-DC1B-D3CA-A405-AEFC22F55FB3}"/>
              </a:ext>
            </a:extLst>
          </p:cNvPr>
          <p:cNvSpPr/>
          <p:nvPr/>
        </p:nvSpPr>
        <p:spPr bwMode="auto">
          <a:xfrm>
            <a:off x="8341545" y="2697000"/>
            <a:ext cx="262295" cy="3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096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AF1F29-4E1B-FAFA-9B66-0668A59E24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9137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D5C83F-3F3D-0484-E49F-4F6C9453AA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95241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597041-1314-B560-3AA7-903CA6FD9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3BCE00-4CE0-B634-D27C-FAA2348580FF}"/>
              </a:ext>
            </a:extLst>
          </p:cNvPr>
          <p:cNvSpPr/>
          <p:nvPr/>
        </p:nvSpPr>
        <p:spPr bwMode="auto">
          <a:xfrm>
            <a:off x="8196190" y="1057714"/>
            <a:ext cx="809522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87CF10-548A-B63B-C324-4251015EFD82}"/>
              </a:ext>
            </a:extLst>
          </p:cNvPr>
          <p:cNvSpPr/>
          <p:nvPr/>
        </p:nvSpPr>
        <p:spPr bwMode="auto">
          <a:xfrm>
            <a:off x="2843809" y="4293096"/>
            <a:ext cx="361904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08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785C2-F249-9C51-5FB3-EECEF6F9DB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0889EA-B347-35E7-7C05-7F1919E6776A}"/>
              </a:ext>
            </a:extLst>
          </p:cNvPr>
          <p:cNvSpPr/>
          <p:nvPr/>
        </p:nvSpPr>
        <p:spPr bwMode="auto">
          <a:xfrm>
            <a:off x="6815238" y="4563244"/>
            <a:ext cx="1152970" cy="485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5162F0-CFCC-CF27-EB1A-6A0DDF109A1B}"/>
              </a:ext>
            </a:extLst>
          </p:cNvPr>
          <p:cNvSpPr/>
          <p:nvPr/>
        </p:nvSpPr>
        <p:spPr bwMode="auto">
          <a:xfrm>
            <a:off x="10881904" y="4582295"/>
            <a:ext cx="361904" cy="438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308DDF-BE86-E2AB-4375-90F915563825}"/>
              </a:ext>
            </a:extLst>
          </p:cNvPr>
          <p:cNvSpPr/>
          <p:nvPr/>
        </p:nvSpPr>
        <p:spPr bwMode="auto">
          <a:xfrm>
            <a:off x="2062857" y="5496777"/>
            <a:ext cx="2619047" cy="504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86095-B5C4-FDB1-DDDE-F8CF337894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5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8409C7-EA01-91C5-22C8-8A6E70FB9394}"/>
              </a:ext>
            </a:extLst>
          </p:cNvPr>
          <p:cNvSpPr/>
          <p:nvPr/>
        </p:nvSpPr>
        <p:spPr bwMode="auto">
          <a:xfrm>
            <a:off x="1495566" y="3223034"/>
            <a:ext cx="2752315" cy="40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1789"/>
          <a:stretch/>
        </p:blipFill>
        <p:spPr>
          <a:xfrm>
            <a:off x="5023447" y="3091998"/>
            <a:ext cx="3448817" cy="321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82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4E556B-02A7-21C1-1A3A-37976D694C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943890-9FFB-1202-020E-E9DA6F8B6E28}"/>
              </a:ext>
            </a:extLst>
          </p:cNvPr>
          <p:cNvSpPr/>
          <p:nvPr/>
        </p:nvSpPr>
        <p:spPr bwMode="auto">
          <a:xfrm>
            <a:off x="6339047" y="2116954"/>
            <a:ext cx="1038095" cy="448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56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E256EF-DA5C-C4D3-C42F-4E4DA721C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1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62BCB-7E33-3B80-68A4-FBA616B9EA26}"/>
              </a:ext>
            </a:extLst>
          </p:cNvPr>
          <p:cNvSpPr/>
          <p:nvPr/>
        </p:nvSpPr>
        <p:spPr bwMode="auto">
          <a:xfrm>
            <a:off x="4137934" y="1809044"/>
            <a:ext cx="801300" cy="375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C3B447-DD77-C385-1F38-9E49CB405507}"/>
              </a:ext>
            </a:extLst>
          </p:cNvPr>
          <p:cNvSpPr/>
          <p:nvPr/>
        </p:nvSpPr>
        <p:spPr bwMode="auto">
          <a:xfrm>
            <a:off x="1117104" y="4220866"/>
            <a:ext cx="2070616" cy="3121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15017"/>
          <a:stretch/>
        </p:blipFill>
        <p:spPr>
          <a:xfrm>
            <a:off x="3791745" y="4149081"/>
            <a:ext cx="3888431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04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720BB-1134-6380-744B-4CFFEBC9B2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398E7-414A-BB71-648C-427273F91086}"/>
              </a:ext>
            </a:extLst>
          </p:cNvPr>
          <p:cNvSpPr/>
          <p:nvPr/>
        </p:nvSpPr>
        <p:spPr bwMode="auto">
          <a:xfrm>
            <a:off x="10415238" y="3402790"/>
            <a:ext cx="352380" cy="3908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70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3FC4E-280D-A86D-18D1-C58457383E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10602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450E6-EFB3-2D0B-2E5E-766D7B0BC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9032" cy="1444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68B4DF3-9F24-98A6-D363-58A78A46959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749353"/>
            <a:ext cx="9289032" cy="4080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1119D2-C6E3-71BB-ED87-1209361D3823}"/>
              </a:ext>
            </a:extLst>
          </p:cNvPr>
          <p:cNvSpPr/>
          <p:nvPr/>
        </p:nvSpPr>
        <p:spPr bwMode="auto">
          <a:xfrm>
            <a:off x="8976320" y="2749352"/>
            <a:ext cx="504056" cy="5356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24D5EF1-0056-D60E-AFA9-DA1C1A6AE3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46" r="68224" b="12399"/>
          <a:stretch/>
        </p:blipFill>
        <p:spPr>
          <a:xfrm>
            <a:off x="8184232" y="3607765"/>
            <a:ext cx="3431784" cy="309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6300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C8304-D3F0-B603-076B-ADFE779BC0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2344" cy="5635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4D5EF1-0056-D60E-AFA9-DA1C1A6AE3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3" t="12446" r="20886" b="12399"/>
          <a:stretch/>
        </p:blipFill>
        <p:spPr>
          <a:xfrm>
            <a:off x="9192344" y="2708920"/>
            <a:ext cx="2789891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0861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9B847-9BC1-AF4D-3A68-D9AA229FE0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437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E5B0D-4970-C253-060E-0378BFF6ED61}"/>
              </a:ext>
            </a:extLst>
          </p:cNvPr>
          <p:cNvSpPr/>
          <p:nvPr/>
        </p:nvSpPr>
        <p:spPr bwMode="auto">
          <a:xfrm>
            <a:off x="8866145" y="2095902"/>
            <a:ext cx="385823" cy="3424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862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855B2-A78F-9243-9B61-EE569581ED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433D0F-5CDE-CCFC-933C-3F49A04BBA5B}"/>
              </a:ext>
            </a:extLst>
          </p:cNvPr>
          <p:cNvSpPr/>
          <p:nvPr/>
        </p:nvSpPr>
        <p:spPr bwMode="auto">
          <a:xfrm>
            <a:off x="9248571" y="3886285"/>
            <a:ext cx="625714" cy="351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30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CBF232-0CCE-8961-4B2E-21BC430B7D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38FA6BB-20AE-B35F-85C8-8004BA33671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60"/>
            <a:ext cx="10800000" cy="21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665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D2C04B-D898-E2FD-A529-73BCF5CF63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390F94-6211-9A36-D754-AD03206823CE}"/>
              </a:ext>
            </a:extLst>
          </p:cNvPr>
          <p:cNvSpPr/>
          <p:nvPr/>
        </p:nvSpPr>
        <p:spPr bwMode="auto">
          <a:xfrm>
            <a:off x="6386666" y="1086285"/>
            <a:ext cx="4409523" cy="48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E1EF35-4E1C-058F-06C3-6FC05C650341}"/>
              </a:ext>
            </a:extLst>
          </p:cNvPr>
          <p:cNvSpPr/>
          <p:nvPr/>
        </p:nvSpPr>
        <p:spPr bwMode="auto">
          <a:xfrm>
            <a:off x="1529523" y="2029142"/>
            <a:ext cx="1019047" cy="476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803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07842C-2C94-BCB4-6CDA-879D6B14A2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036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DDD984-F014-E556-D9E6-80125001395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0908"/>
            <a:ext cx="7896280" cy="3743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77D62-B115-41A6-290D-5561078802BE}"/>
              </a:ext>
            </a:extLst>
          </p:cNvPr>
          <p:cNvSpPr/>
          <p:nvPr/>
        </p:nvSpPr>
        <p:spPr bwMode="auto">
          <a:xfrm>
            <a:off x="6600056" y="3140968"/>
            <a:ext cx="432048" cy="419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A1608A-1DFB-B979-4905-5BE1685B5AFD}"/>
              </a:ext>
            </a:extLst>
          </p:cNvPr>
          <p:cNvSpPr/>
          <p:nvPr/>
        </p:nvSpPr>
        <p:spPr bwMode="auto">
          <a:xfrm>
            <a:off x="4223792" y="3797305"/>
            <a:ext cx="1584176" cy="4957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EBCEFC3E-F4A3-2CB6-A1DC-ACD30E1584C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48" r="26887" b="10724"/>
          <a:stretch/>
        </p:blipFill>
        <p:spPr>
          <a:xfrm>
            <a:off x="1271464" y="4437112"/>
            <a:ext cx="6271968" cy="2287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1119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E558A-50F5-8A6C-BEB0-1FF94F8464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270"/>
          <a:stretch/>
        </p:blipFill>
        <p:spPr>
          <a:xfrm>
            <a:off x="720000" y="972000"/>
            <a:ext cx="10800000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BCEFC3E-F4A3-2CB6-A1DC-ACD30E1584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9269" r="65996" b="10724"/>
          <a:stretch/>
        </p:blipFill>
        <p:spPr>
          <a:xfrm>
            <a:off x="4151784" y="4221088"/>
            <a:ext cx="3672408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8584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CE558A-50F5-8A6C-BEB0-1FF94F8464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06" t="61286"/>
          <a:stretch/>
        </p:blipFill>
        <p:spPr>
          <a:xfrm>
            <a:off x="720000" y="836712"/>
            <a:ext cx="10032512" cy="200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0F204E-4592-BE19-BD53-D4FF6CD7EA53}"/>
              </a:ext>
            </a:extLst>
          </p:cNvPr>
          <p:cNvSpPr/>
          <p:nvPr/>
        </p:nvSpPr>
        <p:spPr bwMode="auto">
          <a:xfrm>
            <a:off x="2999656" y="1916832"/>
            <a:ext cx="466666" cy="5008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4C2F6F6-9064-1ED9-6194-2CFF9925F2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04"/>
          <a:stretch/>
        </p:blipFill>
        <p:spPr>
          <a:xfrm>
            <a:off x="720000" y="2843632"/>
            <a:ext cx="10800000" cy="3897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1D94EB-69C2-FC65-C791-7F11F991CF23}"/>
              </a:ext>
            </a:extLst>
          </p:cNvPr>
          <p:cNvSpPr/>
          <p:nvPr/>
        </p:nvSpPr>
        <p:spPr bwMode="auto">
          <a:xfrm>
            <a:off x="9205714" y="5066751"/>
            <a:ext cx="552380" cy="419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39FE692-DBA3-5743-98A2-6507F06207A6}"/>
              </a:ext>
            </a:extLst>
          </p:cNvPr>
          <p:cNvSpPr/>
          <p:nvPr/>
        </p:nvSpPr>
        <p:spPr bwMode="auto">
          <a:xfrm>
            <a:off x="720000" y="6106751"/>
            <a:ext cx="561904" cy="419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705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3CA3C6-E3B9-868E-5FFC-589075E13F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1E6F1D-EA0B-C716-5AE7-FD901A40F6A9}"/>
              </a:ext>
            </a:extLst>
          </p:cNvPr>
          <p:cNvSpPr/>
          <p:nvPr/>
        </p:nvSpPr>
        <p:spPr bwMode="auto">
          <a:xfrm>
            <a:off x="2034285" y="3148158"/>
            <a:ext cx="1028571" cy="486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C8F8D4-CF87-2C68-A1C5-0B4338DB4353}"/>
              </a:ext>
            </a:extLst>
          </p:cNvPr>
          <p:cNvSpPr/>
          <p:nvPr/>
        </p:nvSpPr>
        <p:spPr bwMode="auto">
          <a:xfrm>
            <a:off x="5735960" y="4077072"/>
            <a:ext cx="584039" cy="5409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02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0E478-1445-0D9C-37E3-F9D796661F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C7F4D0-1F9D-2F31-5C35-70EA4478A8D0}"/>
              </a:ext>
            </a:extLst>
          </p:cNvPr>
          <p:cNvSpPr/>
          <p:nvPr/>
        </p:nvSpPr>
        <p:spPr bwMode="auto">
          <a:xfrm>
            <a:off x="4910476" y="2021746"/>
            <a:ext cx="2190476" cy="4771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9B0106-5146-3CCE-B44B-BD9EEABB05C0}"/>
              </a:ext>
            </a:extLst>
          </p:cNvPr>
          <p:cNvSpPr/>
          <p:nvPr/>
        </p:nvSpPr>
        <p:spPr bwMode="auto">
          <a:xfrm>
            <a:off x="3443809" y="2947431"/>
            <a:ext cx="1095238" cy="49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A7EBAE-484F-C5CB-5DCC-2D020EBBDD43}"/>
              </a:ext>
            </a:extLst>
          </p:cNvPr>
          <p:cNvSpPr/>
          <p:nvPr/>
        </p:nvSpPr>
        <p:spPr bwMode="auto">
          <a:xfrm>
            <a:off x="7129523" y="2966517"/>
            <a:ext cx="1104761" cy="44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2ACFF8-B648-0340-2B32-207B2D962A7F}"/>
              </a:ext>
            </a:extLst>
          </p:cNvPr>
          <p:cNvSpPr/>
          <p:nvPr/>
        </p:nvSpPr>
        <p:spPr bwMode="auto">
          <a:xfrm>
            <a:off x="10815238" y="2966517"/>
            <a:ext cx="533334" cy="467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0198BE-8119-E388-0DE9-6A86C7B54B7D}"/>
              </a:ext>
            </a:extLst>
          </p:cNvPr>
          <p:cNvSpPr/>
          <p:nvPr/>
        </p:nvSpPr>
        <p:spPr bwMode="auto">
          <a:xfrm>
            <a:off x="1329523" y="3892203"/>
            <a:ext cx="3133333" cy="4962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69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8DDAD-CD34-40D0-8E03-DCCAA6685E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29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835F8F-DD93-DB97-20A9-A9B10581B5BD}"/>
              </a:ext>
            </a:extLst>
          </p:cNvPr>
          <p:cNvSpPr/>
          <p:nvPr/>
        </p:nvSpPr>
        <p:spPr bwMode="auto">
          <a:xfrm>
            <a:off x="9115818" y="2713395"/>
            <a:ext cx="944947" cy="376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F4BD3D-6218-0553-B497-8A3F45752FD9}"/>
              </a:ext>
            </a:extLst>
          </p:cNvPr>
          <p:cNvSpPr/>
          <p:nvPr/>
        </p:nvSpPr>
        <p:spPr bwMode="auto">
          <a:xfrm>
            <a:off x="1899094" y="3517116"/>
            <a:ext cx="1839721" cy="393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EDBABB-5FE4-264C-66CE-EABC26F22D9C}"/>
              </a:ext>
            </a:extLst>
          </p:cNvPr>
          <p:cNvSpPr/>
          <p:nvPr/>
        </p:nvSpPr>
        <p:spPr bwMode="auto">
          <a:xfrm>
            <a:off x="3772264" y="5149674"/>
            <a:ext cx="955584" cy="4395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0C7D888-FCBE-C599-CB25-67054001032A}"/>
              </a:ext>
            </a:extLst>
          </p:cNvPr>
          <p:cNvSpPr/>
          <p:nvPr/>
        </p:nvSpPr>
        <p:spPr bwMode="auto">
          <a:xfrm>
            <a:off x="6682369" y="5149674"/>
            <a:ext cx="3378397" cy="410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B61A78-F592-3210-A254-BF93C50EFB0B}"/>
              </a:ext>
            </a:extLst>
          </p:cNvPr>
          <p:cNvSpPr/>
          <p:nvPr/>
        </p:nvSpPr>
        <p:spPr bwMode="auto">
          <a:xfrm>
            <a:off x="1915818" y="5961767"/>
            <a:ext cx="443205" cy="4269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19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CEA7B-1785-E52F-DEA9-867ADBAC5E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944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5824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5F56B8-6845-5399-225B-A7A85332A9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4418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C4DE06-AD5C-D285-F08C-527DC9652E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87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6D8EE3-770B-1D5F-C818-AD255738C3E5}"/>
              </a:ext>
            </a:extLst>
          </p:cNvPr>
          <p:cNvSpPr/>
          <p:nvPr/>
        </p:nvSpPr>
        <p:spPr bwMode="auto">
          <a:xfrm>
            <a:off x="9785677" y="5893857"/>
            <a:ext cx="329499" cy="36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907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14DFB-5E02-D3E1-3AB8-ACFF56615D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8507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</Words>
  <Application>Microsoft Office PowerPoint</Application>
  <PresentationFormat>宽屏</PresentationFormat>
  <Paragraphs>1</Paragraphs>
  <Slides>34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1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2023-11-25T10:07:32Z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