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9"/>
  </p:notesMasterIdLst>
  <p:sldIdLst>
    <p:sldId id="362" r:id="rId2"/>
    <p:sldId id="363" r:id="rId3"/>
    <p:sldId id="420" r:id="rId4"/>
    <p:sldId id="418" r:id="rId5"/>
    <p:sldId id="417" r:id="rId6"/>
    <p:sldId id="416" r:id="rId7"/>
    <p:sldId id="413" r:id="rId8"/>
    <p:sldId id="412" r:id="rId9"/>
    <p:sldId id="411" r:id="rId10"/>
    <p:sldId id="410" r:id="rId11"/>
    <p:sldId id="409" r:id="rId12"/>
    <p:sldId id="408" r:id="rId13"/>
    <p:sldId id="407" r:id="rId14"/>
    <p:sldId id="406" r:id="rId15"/>
    <p:sldId id="405" r:id="rId16"/>
    <p:sldId id="404" r:id="rId17"/>
    <p:sldId id="403" r:id="rId18"/>
    <p:sldId id="400" r:id="rId19"/>
    <p:sldId id="399" r:id="rId20"/>
    <p:sldId id="398" r:id="rId21"/>
    <p:sldId id="397" r:id="rId22"/>
    <p:sldId id="394" r:id="rId23"/>
    <p:sldId id="393" r:id="rId24"/>
    <p:sldId id="392" r:id="rId25"/>
    <p:sldId id="391" r:id="rId26"/>
    <p:sldId id="389" r:id="rId27"/>
    <p:sldId id="388" r:id="rId28"/>
    <p:sldId id="387" r:id="rId29"/>
    <p:sldId id="386" r:id="rId30"/>
    <p:sldId id="385" r:id="rId31"/>
    <p:sldId id="384" r:id="rId32"/>
    <p:sldId id="383" r:id="rId33"/>
    <p:sldId id="382" r:id="rId34"/>
    <p:sldId id="380" r:id="rId35"/>
    <p:sldId id="379" r:id="rId36"/>
    <p:sldId id="377" r:id="rId37"/>
    <p:sldId id="376" r:id="rId38"/>
    <p:sldId id="375" r:id="rId39"/>
    <p:sldId id="374" r:id="rId40"/>
    <p:sldId id="373" r:id="rId41"/>
    <p:sldId id="372" r:id="rId42"/>
    <p:sldId id="370" r:id="rId43"/>
    <p:sldId id="369" r:id="rId44"/>
    <p:sldId id="368" r:id="rId45"/>
    <p:sldId id="366" r:id="rId46"/>
    <p:sldId id="365" r:id="rId47"/>
    <p:sldId id="364" r:id="rId4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69A2F-9A56-43D0-BEAB-9FB82F0B55C8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B4609B-A319-4C9E-A3F3-80FE3B922C3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727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B4609B-A319-4C9E-A3F3-80FE3B922C3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01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986087"/>
            <a:ext cx="70770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8A2B9-1217-BE94-DCCB-23F8B5C57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7484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874D3C-DA22-D6CE-3460-9C772423C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65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4B16E3-EF68-2F61-7452-CE691ED30884}"/>
              </a:ext>
            </a:extLst>
          </p:cNvPr>
          <p:cNvSpPr/>
          <p:nvPr/>
        </p:nvSpPr>
        <p:spPr bwMode="auto">
          <a:xfrm>
            <a:off x="10078200" y="2070461"/>
            <a:ext cx="359930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3316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AA9B0-B2B9-F78D-B9B9-2FD0C77F8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874D3C-DA22-D6CE-3460-9C772423CF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 r="54824" b="4838"/>
          <a:stretch/>
        </p:blipFill>
        <p:spPr>
          <a:xfrm>
            <a:off x="3287688" y="3501008"/>
            <a:ext cx="4727928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43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AB74BF-A019-813C-CFF2-253ED1A531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7874D3C-DA22-D6CE-3460-9C772423CFD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28" t="32656" r="3910" b="4837"/>
          <a:stretch/>
        </p:blipFill>
        <p:spPr>
          <a:xfrm>
            <a:off x="5807968" y="3501008"/>
            <a:ext cx="4464496" cy="3188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0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B53252-430F-9A49-BB95-2C2B410E8B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4018CD-698B-7651-3B56-1E2EAE3689CA}"/>
              </a:ext>
            </a:extLst>
          </p:cNvPr>
          <p:cNvSpPr/>
          <p:nvPr/>
        </p:nvSpPr>
        <p:spPr bwMode="auto">
          <a:xfrm>
            <a:off x="9207804" y="3642697"/>
            <a:ext cx="317770" cy="33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53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582C09-2D93-5237-1A7F-55335658AC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420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53C03A-992B-1E18-5621-4A5BA534F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7896280" cy="4170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177AF9-AFB2-E3DB-5770-0AC26A240BE2}"/>
              </a:ext>
            </a:extLst>
          </p:cNvPr>
          <p:cNvSpPr/>
          <p:nvPr/>
        </p:nvSpPr>
        <p:spPr bwMode="auto">
          <a:xfrm>
            <a:off x="7514449" y="4293096"/>
            <a:ext cx="813799" cy="381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E5B6BA-B68F-6506-A66E-51188518A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90" r="55556" b="10287"/>
          <a:stretch/>
        </p:blipFill>
        <p:spPr>
          <a:xfrm>
            <a:off x="8602407" y="2114730"/>
            <a:ext cx="3470257" cy="255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4789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82218-DFBF-8F8F-4E98-4DBF44B31C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760376" cy="2887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865191-77A0-1546-67E6-58E1D3B939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9776"/>
            <a:ext cx="8760376" cy="292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137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F3E30-AD70-1CF3-64C5-D87E1DB98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472" cy="42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0C2FA1-A4F6-EAB8-3E81-180F7630FECF}"/>
              </a:ext>
            </a:extLst>
          </p:cNvPr>
          <p:cNvSpPr/>
          <p:nvPr/>
        </p:nvSpPr>
        <p:spPr bwMode="auto">
          <a:xfrm>
            <a:off x="9048328" y="4509120"/>
            <a:ext cx="864096" cy="3911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E5B6BA-B68F-6506-A66E-51188518A3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3" t="6832" r="8884" b="10286"/>
          <a:stretch/>
        </p:blipFill>
        <p:spPr>
          <a:xfrm>
            <a:off x="5375920" y="4141910"/>
            <a:ext cx="3024336" cy="2652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0150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A07F4-F2DD-846D-E419-F9130A807D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4269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BDCFC-79CF-49EF-7B1E-C6A167D25D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7"/>
            <a:ext cx="6456120" cy="212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AF27A4-AE1D-9EE9-B903-7C0E32BAB904}"/>
              </a:ext>
            </a:extLst>
          </p:cNvPr>
          <p:cNvSpPr/>
          <p:nvPr/>
        </p:nvSpPr>
        <p:spPr bwMode="auto">
          <a:xfrm>
            <a:off x="6373887" y="2611151"/>
            <a:ext cx="452338" cy="353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10A285-7463-71D1-B34C-E2783EA50A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3" b="4838"/>
          <a:stretch/>
        </p:blipFill>
        <p:spPr>
          <a:xfrm>
            <a:off x="1055440" y="3068960"/>
            <a:ext cx="5544616" cy="367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D2A96D-3ADC-9FD3-613A-7582A475B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336440" cy="4246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FCDAC48-AA73-108A-27F4-940C669DF9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147" r="69557" b="6211"/>
          <a:stretch/>
        </p:blipFill>
        <p:spPr>
          <a:xfrm>
            <a:off x="4223792" y="4842535"/>
            <a:ext cx="3096344" cy="189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352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4D3ED-197D-3CCF-4D9E-EB5965D5B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424" cy="1450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B9235-4222-01F6-094C-B54BD05BAC95}"/>
              </a:ext>
            </a:extLst>
          </p:cNvPr>
          <p:cNvSpPr/>
          <p:nvPr/>
        </p:nvSpPr>
        <p:spPr bwMode="auto">
          <a:xfrm>
            <a:off x="8112224" y="1916832"/>
            <a:ext cx="647619" cy="38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7A3F20C-BF62-5348-F5A0-00D32B43016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9192424" cy="3901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FCDAC48-AA73-108A-27F4-940C669DF9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10" t="7013" r="30887" b="7912"/>
          <a:stretch/>
        </p:blipFill>
        <p:spPr>
          <a:xfrm>
            <a:off x="8759843" y="2404852"/>
            <a:ext cx="2736757" cy="2850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899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258884-2E7B-971D-1D5E-941A790EB7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305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D8F73-AEA9-6C0F-08E9-2632AED48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6CFAB-CB6D-8637-8416-9F571F5DFBB0}"/>
              </a:ext>
            </a:extLst>
          </p:cNvPr>
          <p:cNvSpPr/>
          <p:nvPr/>
        </p:nvSpPr>
        <p:spPr bwMode="auto">
          <a:xfrm>
            <a:off x="7494856" y="2087428"/>
            <a:ext cx="1049415" cy="466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82D4A9-8C9D-2B7E-0873-DD8461C1EECE}"/>
              </a:ext>
            </a:extLst>
          </p:cNvPr>
          <p:cNvSpPr/>
          <p:nvPr/>
        </p:nvSpPr>
        <p:spPr bwMode="auto">
          <a:xfrm>
            <a:off x="6041142" y="4930857"/>
            <a:ext cx="1042285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69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07C005-72C2-97FD-1EF7-0A47C31F9A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10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B0A7C5-5A3A-BAF4-FC7E-67D6708C3A3E}"/>
              </a:ext>
            </a:extLst>
          </p:cNvPr>
          <p:cNvSpPr/>
          <p:nvPr/>
        </p:nvSpPr>
        <p:spPr bwMode="auto">
          <a:xfrm>
            <a:off x="7521522" y="1886917"/>
            <a:ext cx="460850" cy="373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789D28-F403-18B4-7B73-FB411B1FF6E5}"/>
              </a:ext>
            </a:extLst>
          </p:cNvPr>
          <p:cNvSpPr/>
          <p:nvPr/>
        </p:nvSpPr>
        <p:spPr bwMode="auto">
          <a:xfrm>
            <a:off x="7299042" y="6000066"/>
            <a:ext cx="813181" cy="40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138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8F470366-0388-8A0F-CF59-831B4F19AA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44" r="29554" b="5779"/>
          <a:stretch/>
        </p:blipFill>
        <p:spPr>
          <a:xfrm>
            <a:off x="4799856" y="3789040"/>
            <a:ext cx="5400600" cy="2964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EC7F442-2829-4E3B-F318-3C5B139814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40496" cy="3309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8603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D3A934-AE62-ADC4-2AB6-862E80B2C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14C87F-F3FF-0B7C-8037-421366D3548F}"/>
              </a:ext>
            </a:extLst>
          </p:cNvPr>
          <p:cNvSpPr/>
          <p:nvPr/>
        </p:nvSpPr>
        <p:spPr bwMode="auto">
          <a:xfrm>
            <a:off x="6168008" y="2116025"/>
            <a:ext cx="4304372" cy="486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70CB4A-BAE5-9C63-85A8-2C4D263DA4C5}"/>
              </a:ext>
            </a:extLst>
          </p:cNvPr>
          <p:cNvSpPr/>
          <p:nvPr/>
        </p:nvSpPr>
        <p:spPr bwMode="auto">
          <a:xfrm>
            <a:off x="1520000" y="3097980"/>
            <a:ext cx="1057142" cy="5052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F470366-0388-8A0F-CF59-831B4F19AA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49" r="87474" b="5779"/>
          <a:stretch/>
        </p:blipFill>
        <p:spPr>
          <a:xfrm>
            <a:off x="5231904" y="2924944"/>
            <a:ext cx="1352761" cy="372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137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EA0C8-16C4-17C6-A3B3-78B3D405C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88868E-5BCA-FE5F-6C9D-CC2C17A349C0}"/>
              </a:ext>
            </a:extLst>
          </p:cNvPr>
          <p:cNvSpPr/>
          <p:nvPr/>
        </p:nvSpPr>
        <p:spPr bwMode="auto">
          <a:xfrm>
            <a:off x="7558095" y="2098400"/>
            <a:ext cx="1019047" cy="4963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230867-29B8-B08C-C6C8-8A18B7BA0FEF}"/>
              </a:ext>
            </a:extLst>
          </p:cNvPr>
          <p:cNvSpPr/>
          <p:nvPr/>
        </p:nvSpPr>
        <p:spPr bwMode="auto">
          <a:xfrm>
            <a:off x="8596190" y="3081613"/>
            <a:ext cx="1028571" cy="486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470366-0388-8A0F-CF59-831B4F19AA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41" t="18093" r="66891" b="5779"/>
          <a:stretch/>
        </p:blipFill>
        <p:spPr>
          <a:xfrm>
            <a:off x="5519936" y="3645024"/>
            <a:ext cx="1152128" cy="3092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886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4DBAA-FEB8-AA75-D443-BAF97FBE87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ED1C88-1447-656B-6200-E63F701A32EE}"/>
              </a:ext>
            </a:extLst>
          </p:cNvPr>
          <p:cNvSpPr/>
          <p:nvPr/>
        </p:nvSpPr>
        <p:spPr bwMode="auto">
          <a:xfrm>
            <a:off x="4291428" y="2070064"/>
            <a:ext cx="1038095" cy="496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03D12-93A1-E4AA-CBFE-F8E235465A26}"/>
              </a:ext>
            </a:extLst>
          </p:cNvPr>
          <p:cNvSpPr/>
          <p:nvPr/>
        </p:nvSpPr>
        <p:spPr bwMode="auto">
          <a:xfrm>
            <a:off x="6891428" y="3129935"/>
            <a:ext cx="457142" cy="353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F470366-0388-8A0F-CF59-831B4F19AA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38" t="7644" r="29554" b="5779"/>
          <a:stretch/>
        </p:blipFill>
        <p:spPr>
          <a:xfrm>
            <a:off x="8400256" y="2708920"/>
            <a:ext cx="2976336" cy="3954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1694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8208B-1499-5593-996A-4564471FE1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07085-F6CC-45BC-10B7-07EC3620BF5F}"/>
              </a:ext>
            </a:extLst>
          </p:cNvPr>
          <p:cNvSpPr/>
          <p:nvPr/>
        </p:nvSpPr>
        <p:spPr bwMode="auto">
          <a:xfrm>
            <a:off x="8785573" y="4011478"/>
            <a:ext cx="1021077" cy="422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18F087-DA8C-F176-8517-1D6834A1B484}"/>
              </a:ext>
            </a:extLst>
          </p:cNvPr>
          <p:cNvSpPr/>
          <p:nvPr/>
        </p:nvSpPr>
        <p:spPr bwMode="auto">
          <a:xfrm>
            <a:off x="1919536" y="5877272"/>
            <a:ext cx="1704444" cy="517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969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73AF8-C396-24D6-E533-9C4254B3AD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12504" cy="3377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F9A781-BAD1-06BE-0183-470806724D55}"/>
              </a:ext>
            </a:extLst>
          </p:cNvPr>
          <p:cNvSpPr/>
          <p:nvPr/>
        </p:nvSpPr>
        <p:spPr bwMode="auto">
          <a:xfrm>
            <a:off x="9552384" y="3654806"/>
            <a:ext cx="504056" cy="559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E5383B9-4E94-8F67-A3C4-74A402A39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7" r="17552" b="7696"/>
          <a:stretch/>
        </p:blipFill>
        <p:spPr>
          <a:xfrm>
            <a:off x="1766505" y="4293096"/>
            <a:ext cx="7632848" cy="2469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834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ACD6E-C13F-AC78-6E18-3D510A371D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7892" b="11617"/>
          <a:stretch/>
        </p:blipFill>
        <p:spPr>
          <a:xfrm>
            <a:off x="3071664" y="3717032"/>
            <a:ext cx="5760639" cy="303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499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033E3-E55A-786A-F375-6C424F19D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CE011B-6157-B460-ED66-E101E5967EEB}"/>
              </a:ext>
            </a:extLst>
          </p:cNvPr>
          <p:cNvSpPr/>
          <p:nvPr/>
        </p:nvSpPr>
        <p:spPr bwMode="auto">
          <a:xfrm>
            <a:off x="1272380" y="1105527"/>
            <a:ext cx="1628571" cy="467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997D3D-B1C9-B436-5406-8015A35B6E3A}"/>
              </a:ext>
            </a:extLst>
          </p:cNvPr>
          <p:cNvSpPr/>
          <p:nvPr/>
        </p:nvSpPr>
        <p:spPr bwMode="auto">
          <a:xfrm>
            <a:off x="3900952" y="2154676"/>
            <a:ext cx="409523" cy="362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3A204B-972C-155E-F010-C7E38B5C01F8}"/>
              </a:ext>
            </a:extLst>
          </p:cNvPr>
          <p:cNvSpPr/>
          <p:nvPr/>
        </p:nvSpPr>
        <p:spPr bwMode="auto">
          <a:xfrm>
            <a:off x="7739047" y="2164214"/>
            <a:ext cx="400000" cy="35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D651BB-E76D-F5BE-DAF3-1AED283DB617}"/>
              </a:ext>
            </a:extLst>
          </p:cNvPr>
          <p:cNvSpPr/>
          <p:nvPr/>
        </p:nvSpPr>
        <p:spPr bwMode="auto">
          <a:xfrm>
            <a:off x="6529523" y="3156136"/>
            <a:ext cx="438095" cy="35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64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9DC811-255E-8E48-9197-AA5F831179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EE2859-3BB9-C8CD-22F7-5161BB56A454}"/>
              </a:ext>
            </a:extLst>
          </p:cNvPr>
          <p:cNvSpPr/>
          <p:nvPr/>
        </p:nvSpPr>
        <p:spPr bwMode="auto">
          <a:xfrm>
            <a:off x="681904" y="2173766"/>
            <a:ext cx="3514285" cy="410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3926" b="9659"/>
          <a:stretch/>
        </p:blipFill>
        <p:spPr>
          <a:xfrm>
            <a:off x="4439816" y="1916832"/>
            <a:ext cx="6120680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63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951BD3-EF9B-4F71-FE56-E8FFFDB82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7E97266-AA32-BB86-C23D-FE76C0C180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 r="53556" b="11008"/>
          <a:stretch/>
        </p:blipFill>
        <p:spPr>
          <a:xfrm>
            <a:off x="5015880" y="4293096"/>
            <a:ext cx="501596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454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FD013-EE7D-EAD7-24B5-EE4C97D83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0AE3F0-513A-A31D-65D9-34CEE95D6F0D}"/>
              </a:ext>
            </a:extLst>
          </p:cNvPr>
          <p:cNvSpPr/>
          <p:nvPr/>
        </p:nvSpPr>
        <p:spPr bwMode="auto">
          <a:xfrm>
            <a:off x="4786666" y="1057835"/>
            <a:ext cx="2142857" cy="49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592142-9F92-52B8-10F6-DDB51F61AA6D}"/>
              </a:ext>
            </a:extLst>
          </p:cNvPr>
          <p:cNvSpPr/>
          <p:nvPr/>
        </p:nvSpPr>
        <p:spPr bwMode="auto">
          <a:xfrm>
            <a:off x="3196190" y="2059247"/>
            <a:ext cx="2200000" cy="48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3E88ED-02F7-61D5-7629-630A9FAE3577}"/>
              </a:ext>
            </a:extLst>
          </p:cNvPr>
          <p:cNvSpPr/>
          <p:nvPr/>
        </p:nvSpPr>
        <p:spPr bwMode="auto">
          <a:xfrm>
            <a:off x="7767619" y="4023921"/>
            <a:ext cx="2704761" cy="495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94326A-F04E-18C6-6AC3-B51ED638808C}"/>
              </a:ext>
            </a:extLst>
          </p:cNvPr>
          <p:cNvSpPr/>
          <p:nvPr/>
        </p:nvSpPr>
        <p:spPr bwMode="auto">
          <a:xfrm>
            <a:off x="1529523" y="5015796"/>
            <a:ext cx="3723809" cy="467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7E97266-AA32-BB86-C23D-FE76C0C180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0" r="53556" b="11008"/>
          <a:stretch/>
        </p:blipFill>
        <p:spPr>
          <a:xfrm>
            <a:off x="6312024" y="4725144"/>
            <a:ext cx="501596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504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0CFFA-39BD-4AE3-08BD-0F7C5ABEC8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665D28-74CB-4C09-F5AB-E9C6DA6FBD75}"/>
              </a:ext>
            </a:extLst>
          </p:cNvPr>
          <p:cNvSpPr/>
          <p:nvPr/>
        </p:nvSpPr>
        <p:spPr bwMode="auto">
          <a:xfrm>
            <a:off x="6853333" y="1200571"/>
            <a:ext cx="409523" cy="3619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806480-A2D0-FD85-41A7-A72DF79E8B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007"/>
          <a:stretch/>
        </p:blipFill>
        <p:spPr>
          <a:xfrm>
            <a:off x="1453333" y="1916832"/>
            <a:ext cx="9395195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866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9C4C1-325B-F6ED-E597-2C9E4C3619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3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441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5B104-1690-7265-CA09-50D801CCC3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32EC2-70D8-4A52-B6D6-A3AB297B2305}"/>
              </a:ext>
            </a:extLst>
          </p:cNvPr>
          <p:cNvSpPr/>
          <p:nvPr/>
        </p:nvSpPr>
        <p:spPr bwMode="auto">
          <a:xfrm>
            <a:off x="10015238" y="1172328"/>
            <a:ext cx="457142" cy="381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5212C-D8F3-5F1D-F74E-C259163F404C}"/>
              </a:ext>
            </a:extLst>
          </p:cNvPr>
          <p:cNvSpPr/>
          <p:nvPr/>
        </p:nvSpPr>
        <p:spPr bwMode="auto">
          <a:xfrm>
            <a:off x="1481904" y="1988840"/>
            <a:ext cx="130172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2F9C4C1-325B-F6ED-E597-2C9E4C3619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3" t="35155" r="63166" b="7338"/>
          <a:stretch/>
        </p:blipFill>
        <p:spPr>
          <a:xfrm>
            <a:off x="5087888" y="2996952"/>
            <a:ext cx="2335870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7297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BA157-6FF8-75D4-0271-CBCF43E072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85"/>
            <a:ext cx="9696480" cy="3591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63356E-6441-B857-535B-D929DAAA4A33}"/>
              </a:ext>
            </a:extLst>
          </p:cNvPr>
          <p:cNvSpPr/>
          <p:nvPr/>
        </p:nvSpPr>
        <p:spPr bwMode="auto">
          <a:xfrm>
            <a:off x="2999656" y="1844824"/>
            <a:ext cx="2114285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AB4B4-95BE-FB15-7DB5-72DCA802300E}"/>
              </a:ext>
            </a:extLst>
          </p:cNvPr>
          <p:cNvSpPr/>
          <p:nvPr/>
        </p:nvSpPr>
        <p:spPr bwMode="auto">
          <a:xfrm>
            <a:off x="5676952" y="3717032"/>
            <a:ext cx="838095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2F9C4C1-325B-F6ED-E597-2C9E4C3619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82" t="35155" r="7607" b="7338"/>
          <a:stretch/>
        </p:blipFill>
        <p:spPr>
          <a:xfrm>
            <a:off x="7536160" y="3717032"/>
            <a:ext cx="4320480" cy="2898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5870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AD951-8491-EDC4-7B00-1237A227C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37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C5CAD-C7B3-2142-B5F8-266670ED6027}"/>
              </a:ext>
            </a:extLst>
          </p:cNvPr>
          <p:cNvSpPr/>
          <p:nvPr/>
        </p:nvSpPr>
        <p:spPr bwMode="auto">
          <a:xfrm>
            <a:off x="6198009" y="4349349"/>
            <a:ext cx="886035" cy="37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58392B-0BA5-5CB4-8BF8-5CBC979E34FB}"/>
              </a:ext>
            </a:extLst>
          </p:cNvPr>
          <p:cNvSpPr/>
          <p:nvPr/>
        </p:nvSpPr>
        <p:spPr bwMode="auto">
          <a:xfrm>
            <a:off x="7315184" y="5157192"/>
            <a:ext cx="130109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7784A1-DE10-F18D-9F1B-0B25BC4AB549}"/>
              </a:ext>
            </a:extLst>
          </p:cNvPr>
          <p:cNvSpPr/>
          <p:nvPr/>
        </p:nvSpPr>
        <p:spPr bwMode="auto">
          <a:xfrm>
            <a:off x="1344077" y="5976337"/>
            <a:ext cx="3405457" cy="3855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75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A512D-331E-2FD5-19CF-9D49D697CD7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51"/>
          <a:stretch/>
        </p:blipFill>
        <p:spPr>
          <a:xfrm>
            <a:off x="720000" y="1268760"/>
            <a:ext cx="10272126" cy="539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5383B9-4E94-8F67-A3C4-74A402A395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77" r="17552" b="7696"/>
          <a:stretch/>
        </p:blipFill>
        <p:spPr>
          <a:xfrm>
            <a:off x="3719736" y="908720"/>
            <a:ext cx="6984776" cy="225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386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E1E7A-3586-9CEF-9973-61C0924BD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0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01300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14C86F-2BCC-DF1E-709C-480EA4B893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7E7ECC-2F4E-1E26-F14F-F24BD8E18D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1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6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46F7C3-F322-678F-430E-AD59DC63B2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39FFF1-E4E2-56A4-837B-CCF51A51A9A8}"/>
              </a:ext>
            </a:extLst>
          </p:cNvPr>
          <p:cNvSpPr/>
          <p:nvPr/>
        </p:nvSpPr>
        <p:spPr bwMode="auto">
          <a:xfrm>
            <a:off x="681904" y="1095918"/>
            <a:ext cx="4914285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8A155-8D60-6F1B-98B5-D164F70E50BE}"/>
              </a:ext>
            </a:extLst>
          </p:cNvPr>
          <p:cNvSpPr/>
          <p:nvPr/>
        </p:nvSpPr>
        <p:spPr bwMode="auto">
          <a:xfrm>
            <a:off x="681904" y="1944284"/>
            <a:ext cx="8000000" cy="457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FB86FE-814E-F776-EC0B-E31A55BC6B3F}"/>
              </a:ext>
            </a:extLst>
          </p:cNvPr>
          <p:cNvSpPr/>
          <p:nvPr/>
        </p:nvSpPr>
        <p:spPr bwMode="auto">
          <a:xfrm>
            <a:off x="681904" y="2783118"/>
            <a:ext cx="7009523" cy="428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7B3A1B-1801-3DC7-CDD7-18476FE721B4}"/>
              </a:ext>
            </a:extLst>
          </p:cNvPr>
          <p:cNvSpPr/>
          <p:nvPr/>
        </p:nvSpPr>
        <p:spPr bwMode="auto">
          <a:xfrm>
            <a:off x="681904" y="3631484"/>
            <a:ext cx="3495238" cy="390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D2A818-274D-4AF8-23E2-CA8745895E57}"/>
              </a:ext>
            </a:extLst>
          </p:cNvPr>
          <p:cNvSpPr/>
          <p:nvPr/>
        </p:nvSpPr>
        <p:spPr bwMode="auto">
          <a:xfrm>
            <a:off x="681904" y="4470318"/>
            <a:ext cx="3990476" cy="419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22DF511-4626-D61E-AE99-AEDDFFD298CE}"/>
              </a:ext>
            </a:extLst>
          </p:cNvPr>
          <p:cNvSpPr/>
          <p:nvPr/>
        </p:nvSpPr>
        <p:spPr bwMode="auto">
          <a:xfrm>
            <a:off x="681904" y="5280555"/>
            <a:ext cx="5990160" cy="9567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919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8D588D-4B37-012F-D28F-B8AB3CA0B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E4F598-5425-89DA-6A84-20CE5E2C78D0}"/>
              </a:ext>
            </a:extLst>
          </p:cNvPr>
          <p:cNvSpPr/>
          <p:nvPr/>
        </p:nvSpPr>
        <p:spPr bwMode="auto">
          <a:xfrm>
            <a:off x="681904" y="972000"/>
            <a:ext cx="9086504" cy="505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974356-7C93-1083-EF48-9ED7944C1CE8}"/>
              </a:ext>
            </a:extLst>
          </p:cNvPr>
          <p:cNvSpPr/>
          <p:nvPr/>
        </p:nvSpPr>
        <p:spPr bwMode="auto">
          <a:xfrm>
            <a:off x="681904" y="1988840"/>
            <a:ext cx="240952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3CB64F8-46BF-DE60-44F9-36650579AED6}"/>
              </a:ext>
            </a:extLst>
          </p:cNvPr>
          <p:cNvSpPr/>
          <p:nvPr/>
        </p:nvSpPr>
        <p:spPr bwMode="auto">
          <a:xfrm>
            <a:off x="681904" y="3253088"/>
            <a:ext cx="9590560" cy="4199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0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0C4DBB-6D6C-B8D7-F332-4CA47B60B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256320" cy="395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EB96585-8788-C518-7FB7-DFDAFE8E5B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85" r="59557" b="8060"/>
          <a:stretch/>
        </p:blipFill>
        <p:spPr>
          <a:xfrm>
            <a:off x="3215680" y="4797152"/>
            <a:ext cx="3456384" cy="1994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9076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E1229C-1DD5-6188-60C1-6F90CBE165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C8D802-7CD3-75DE-B1DB-0595941B03F4}"/>
              </a:ext>
            </a:extLst>
          </p:cNvPr>
          <p:cNvSpPr/>
          <p:nvPr/>
        </p:nvSpPr>
        <p:spPr bwMode="auto">
          <a:xfrm>
            <a:off x="720000" y="1052736"/>
            <a:ext cx="9912504" cy="133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878A7C-5451-B620-8351-9320E5CF8D75}"/>
              </a:ext>
            </a:extLst>
          </p:cNvPr>
          <p:cNvSpPr/>
          <p:nvPr/>
        </p:nvSpPr>
        <p:spPr bwMode="auto">
          <a:xfrm>
            <a:off x="681904" y="2708920"/>
            <a:ext cx="944654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AB1D1B-E7F6-44E4-A653-AD77E85ADF43}"/>
              </a:ext>
            </a:extLst>
          </p:cNvPr>
          <p:cNvSpPr/>
          <p:nvPr/>
        </p:nvSpPr>
        <p:spPr bwMode="auto">
          <a:xfrm>
            <a:off x="681904" y="4077073"/>
            <a:ext cx="8438432" cy="500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20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7D428-D6EB-7DE1-B6F3-CC8306D8B9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BCD65E-F790-7BF5-992A-A00AA25F217A}"/>
              </a:ext>
            </a:extLst>
          </p:cNvPr>
          <p:cNvSpPr/>
          <p:nvPr/>
        </p:nvSpPr>
        <p:spPr bwMode="auto">
          <a:xfrm>
            <a:off x="681904" y="1029267"/>
            <a:ext cx="7257142" cy="439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C83C8D-A774-D2A4-3A49-F08EEB7300F6}"/>
              </a:ext>
            </a:extLst>
          </p:cNvPr>
          <p:cNvSpPr/>
          <p:nvPr/>
        </p:nvSpPr>
        <p:spPr bwMode="auto">
          <a:xfrm>
            <a:off x="681904" y="1844825"/>
            <a:ext cx="8078392" cy="482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51B689-F64B-1165-B494-041A527D9BDE}"/>
              </a:ext>
            </a:extLst>
          </p:cNvPr>
          <p:cNvSpPr/>
          <p:nvPr/>
        </p:nvSpPr>
        <p:spPr bwMode="auto">
          <a:xfrm>
            <a:off x="839416" y="2871366"/>
            <a:ext cx="4899631" cy="845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F79CE9B-6371-4178-9937-4061D4ED822F}"/>
              </a:ext>
            </a:extLst>
          </p:cNvPr>
          <p:cNvSpPr/>
          <p:nvPr/>
        </p:nvSpPr>
        <p:spPr bwMode="auto">
          <a:xfrm>
            <a:off x="681904" y="4083524"/>
            <a:ext cx="9085714" cy="458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198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3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9475B-A83C-65D2-D542-551B4EBCBD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D3114-DEB8-A0FD-0AFE-3E44F2D0C3BE}"/>
              </a:ext>
            </a:extLst>
          </p:cNvPr>
          <p:cNvSpPr/>
          <p:nvPr/>
        </p:nvSpPr>
        <p:spPr bwMode="auto">
          <a:xfrm>
            <a:off x="681904" y="1067383"/>
            <a:ext cx="9878592" cy="13353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E84578-5236-3690-499A-3D528038D017}"/>
              </a:ext>
            </a:extLst>
          </p:cNvPr>
          <p:cNvSpPr/>
          <p:nvPr/>
        </p:nvSpPr>
        <p:spPr bwMode="auto">
          <a:xfrm>
            <a:off x="720000" y="2593540"/>
            <a:ext cx="8590475" cy="6199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9F7111-4F88-A9A8-462C-F9140FA6F45E}"/>
              </a:ext>
            </a:extLst>
          </p:cNvPr>
          <p:cNvSpPr/>
          <p:nvPr/>
        </p:nvSpPr>
        <p:spPr bwMode="auto">
          <a:xfrm>
            <a:off x="681904" y="3576000"/>
            <a:ext cx="7247619" cy="43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239F019-E484-E12E-CF3E-E62093CF1497}"/>
              </a:ext>
            </a:extLst>
          </p:cNvPr>
          <p:cNvSpPr/>
          <p:nvPr/>
        </p:nvSpPr>
        <p:spPr bwMode="auto">
          <a:xfrm>
            <a:off x="720000" y="4377232"/>
            <a:ext cx="6600136" cy="1020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815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1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B55F9A-0004-8B0D-F1C3-DCF8B865E5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76400" cy="3291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2F5D497-1D5E-6877-47A8-E6E512A1B1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29" r="63557" b="9333"/>
          <a:stretch/>
        </p:blipFill>
        <p:spPr>
          <a:xfrm>
            <a:off x="3732036" y="3861048"/>
            <a:ext cx="2952328" cy="291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5850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ADB2F-A8EC-2524-219B-C34C5F61AD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7C2E00-3D72-2536-DBC8-2C3732957BAF}"/>
              </a:ext>
            </a:extLst>
          </p:cNvPr>
          <p:cNvSpPr/>
          <p:nvPr/>
        </p:nvSpPr>
        <p:spPr bwMode="auto">
          <a:xfrm>
            <a:off x="9862857" y="2176965"/>
            <a:ext cx="352380" cy="392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EDAD0F3-D3D1-80A6-548A-EBAA75F449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2021"/>
            <a:ext cx="10800000" cy="182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4437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CDC74-9F1B-809A-A800-A68FBB07AC8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6360" cy="40082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76311E-2C60-53D6-A95E-848C36C53350}"/>
              </a:ext>
            </a:extLst>
          </p:cNvPr>
          <p:cNvSpPr/>
          <p:nvPr/>
        </p:nvSpPr>
        <p:spPr bwMode="auto">
          <a:xfrm>
            <a:off x="8328248" y="2594772"/>
            <a:ext cx="576064" cy="546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2F5D497-1D5E-6877-47A8-E6E512A1B1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t="11110" r="6884" b="9332"/>
          <a:stretch/>
        </p:blipFill>
        <p:spPr>
          <a:xfrm>
            <a:off x="7680176" y="3284984"/>
            <a:ext cx="3744416" cy="2689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086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26D26-9940-D180-CFF8-678A80D55A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34592A-82E1-4BF2-CB32-59394C02F715}"/>
              </a:ext>
            </a:extLst>
          </p:cNvPr>
          <p:cNvSpPr/>
          <p:nvPr/>
        </p:nvSpPr>
        <p:spPr bwMode="auto">
          <a:xfrm>
            <a:off x="10405714" y="1096038"/>
            <a:ext cx="333333" cy="37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78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9505EE-B5A5-D417-FDB3-4D840704D4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4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98C0BF-F8DB-0882-184E-EF0DADFE1462}"/>
              </a:ext>
            </a:extLst>
          </p:cNvPr>
          <p:cNvSpPr/>
          <p:nvPr/>
        </p:nvSpPr>
        <p:spPr bwMode="auto">
          <a:xfrm>
            <a:off x="7483757" y="6144653"/>
            <a:ext cx="260144" cy="266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012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</Words>
  <Application>Microsoft Office PowerPoint</Application>
  <PresentationFormat>宽屏</PresentationFormat>
  <Paragraphs>1</Paragraphs>
  <Slides>47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2023-11-25T14:02:26Z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