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4" r:id="rId3"/>
    <p:sldId id="393" r:id="rId4"/>
    <p:sldId id="392" r:id="rId5"/>
    <p:sldId id="390" r:id="rId6"/>
    <p:sldId id="389" r:id="rId7"/>
    <p:sldId id="387" r:id="rId8"/>
    <p:sldId id="386" r:id="rId9"/>
    <p:sldId id="385" r:id="rId10"/>
    <p:sldId id="384" r:id="rId11"/>
    <p:sldId id="383" r:id="rId12"/>
    <p:sldId id="381" r:id="rId13"/>
    <p:sldId id="380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0" r:id="rId22"/>
    <p:sldId id="369" r:id="rId23"/>
    <p:sldId id="368" r:id="rId24"/>
    <p:sldId id="366" r:id="rId25"/>
    <p:sldId id="364" r:id="rId2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0CA373-8B9D-92BB-700D-2633A4A53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08528"/>
            <a:ext cx="10800000" cy="204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72993-B7E0-6F63-733B-CE99170F8F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F06C52-0272-8220-2893-CE2AA9D6F7B1}"/>
              </a:ext>
            </a:extLst>
          </p:cNvPr>
          <p:cNvSpPr/>
          <p:nvPr/>
        </p:nvSpPr>
        <p:spPr bwMode="auto">
          <a:xfrm>
            <a:off x="10815238" y="2029209"/>
            <a:ext cx="400000" cy="209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56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9EC01-E408-D316-1F21-202CB92FD5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3BDC47-CB3E-C639-2895-E6014702DF08}"/>
              </a:ext>
            </a:extLst>
          </p:cNvPr>
          <p:cNvSpPr/>
          <p:nvPr/>
        </p:nvSpPr>
        <p:spPr bwMode="auto">
          <a:xfrm>
            <a:off x="10796190" y="2078689"/>
            <a:ext cx="428571" cy="2098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C2E1E1-AE8D-8BCD-1486-6640805409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7" r="77997" b="6855"/>
          <a:stretch/>
        </p:blipFill>
        <p:spPr>
          <a:xfrm>
            <a:off x="4907868" y="4403526"/>
            <a:ext cx="237626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434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B5442-7EA9-3311-7633-8DFD9FFE08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4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F1EE5-5DD6-8403-7E5E-11E798A177AD}"/>
              </a:ext>
            </a:extLst>
          </p:cNvPr>
          <p:cNvSpPr/>
          <p:nvPr/>
        </p:nvSpPr>
        <p:spPr bwMode="auto">
          <a:xfrm>
            <a:off x="10700952" y="1057824"/>
            <a:ext cx="619047" cy="20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C2E1E1-AE8D-8BCD-1486-6640805409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9" t="5419" r="43333" b="7873"/>
          <a:stretch/>
        </p:blipFill>
        <p:spPr>
          <a:xfrm>
            <a:off x="5327912" y="4437112"/>
            <a:ext cx="1584176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290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7C6003-7197-D146-ABD4-349FEB5BA0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E31CF-4185-080F-E07B-4A9B10968066}"/>
              </a:ext>
            </a:extLst>
          </p:cNvPr>
          <p:cNvSpPr/>
          <p:nvPr/>
        </p:nvSpPr>
        <p:spPr bwMode="auto">
          <a:xfrm>
            <a:off x="3120000" y="2050225"/>
            <a:ext cx="1171428" cy="257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5EC5FC-AB98-E6A4-385F-50BDDEEFCBCE}"/>
              </a:ext>
            </a:extLst>
          </p:cNvPr>
          <p:cNvSpPr/>
          <p:nvPr/>
        </p:nvSpPr>
        <p:spPr bwMode="auto">
          <a:xfrm>
            <a:off x="3129523" y="2575025"/>
            <a:ext cx="600000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DD12A6-E3F6-B603-7D5B-4D32856B4967}"/>
              </a:ext>
            </a:extLst>
          </p:cNvPr>
          <p:cNvSpPr/>
          <p:nvPr/>
        </p:nvSpPr>
        <p:spPr bwMode="auto">
          <a:xfrm>
            <a:off x="7567619" y="2565483"/>
            <a:ext cx="866665" cy="248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D8FD7D6-62DC-7216-3AB1-892D59CA1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88" r="81331" b="5451"/>
          <a:stretch/>
        </p:blipFill>
        <p:spPr>
          <a:xfrm>
            <a:off x="5015880" y="3140968"/>
            <a:ext cx="2016224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070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D9DD3-0888-9B2F-B3F3-95BA25E5A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6600DE-9C86-5911-914E-F0BAE0236624}"/>
              </a:ext>
            </a:extLst>
          </p:cNvPr>
          <p:cNvSpPr/>
          <p:nvPr/>
        </p:nvSpPr>
        <p:spPr bwMode="auto">
          <a:xfrm>
            <a:off x="9158095" y="1574267"/>
            <a:ext cx="495238" cy="21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F94716-A79D-464A-6936-22C8C66BC988}"/>
              </a:ext>
            </a:extLst>
          </p:cNvPr>
          <p:cNvSpPr/>
          <p:nvPr/>
        </p:nvSpPr>
        <p:spPr bwMode="auto">
          <a:xfrm>
            <a:off x="2253333" y="2080936"/>
            <a:ext cx="619047" cy="21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DEE465-9635-C1E3-D3FE-A7CB92E4EF16}"/>
              </a:ext>
            </a:extLst>
          </p:cNvPr>
          <p:cNvSpPr/>
          <p:nvPr/>
        </p:nvSpPr>
        <p:spPr bwMode="auto">
          <a:xfrm>
            <a:off x="5358095" y="2080936"/>
            <a:ext cx="485714" cy="21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D8FD7D6-62DC-7216-3AB1-892D59CA1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9" t="30111" r="57329" b="6260"/>
          <a:stretch/>
        </p:blipFill>
        <p:spPr>
          <a:xfrm>
            <a:off x="4871864" y="2780928"/>
            <a:ext cx="2160240" cy="1872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8802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6C445-E9B4-3FEA-A908-A3C3BE5CE3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75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D8FD7D6-62DC-7216-3AB1-892D59CA1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2" t="8887" r="27325" b="7905"/>
          <a:stretch/>
        </p:blipFill>
        <p:spPr>
          <a:xfrm>
            <a:off x="4871864" y="2780928"/>
            <a:ext cx="2808312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A2E48E-9177-7ED9-58B9-5319F2D19649}"/>
              </a:ext>
            </a:extLst>
          </p:cNvPr>
          <p:cNvSpPr/>
          <p:nvPr/>
        </p:nvSpPr>
        <p:spPr bwMode="auto">
          <a:xfrm>
            <a:off x="10776520" y="1556792"/>
            <a:ext cx="580952" cy="268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A2E48E-9177-7ED9-58B9-5319F2D19649}"/>
              </a:ext>
            </a:extLst>
          </p:cNvPr>
          <p:cNvSpPr/>
          <p:nvPr/>
        </p:nvSpPr>
        <p:spPr bwMode="auto">
          <a:xfrm>
            <a:off x="5560749" y="2060848"/>
            <a:ext cx="580952" cy="268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47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099DC-0FF4-D00F-2C82-DB2CFBD00F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2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2E48E-9177-7ED9-58B9-5319F2D19649}"/>
              </a:ext>
            </a:extLst>
          </p:cNvPr>
          <p:cNvSpPr/>
          <p:nvPr/>
        </p:nvSpPr>
        <p:spPr bwMode="auto">
          <a:xfrm>
            <a:off x="4681904" y="2053818"/>
            <a:ext cx="580952" cy="268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6AC52-6306-263D-5396-11912E7BF3D0}"/>
              </a:ext>
            </a:extLst>
          </p:cNvPr>
          <p:cNvSpPr/>
          <p:nvPr/>
        </p:nvSpPr>
        <p:spPr bwMode="auto">
          <a:xfrm>
            <a:off x="6539047" y="2053818"/>
            <a:ext cx="590477" cy="23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D8FD7D6-62DC-7216-3AB1-892D59CA1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009" r="6656" b="7003"/>
          <a:stretch/>
        </p:blipFill>
        <p:spPr>
          <a:xfrm>
            <a:off x="5375920" y="2852936"/>
            <a:ext cx="1872208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226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04E94-B18A-13BD-A8B2-3DA617A3A5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8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E4FE88-7C99-DFEB-8B13-0F74361A49DE}"/>
              </a:ext>
            </a:extLst>
          </p:cNvPr>
          <p:cNvSpPr/>
          <p:nvPr/>
        </p:nvSpPr>
        <p:spPr bwMode="auto">
          <a:xfrm>
            <a:off x="8948571" y="4471995"/>
            <a:ext cx="1504761" cy="228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FB1A3-E33C-6A93-CA35-B74513C99154}"/>
              </a:ext>
            </a:extLst>
          </p:cNvPr>
          <p:cNvSpPr/>
          <p:nvPr/>
        </p:nvSpPr>
        <p:spPr bwMode="auto">
          <a:xfrm>
            <a:off x="6253333" y="4929760"/>
            <a:ext cx="314285" cy="25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4759B1-1A48-A238-3670-EDB2A402E176}"/>
              </a:ext>
            </a:extLst>
          </p:cNvPr>
          <p:cNvSpPr/>
          <p:nvPr/>
        </p:nvSpPr>
        <p:spPr bwMode="auto">
          <a:xfrm>
            <a:off x="4558095" y="5435209"/>
            <a:ext cx="571428" cy="257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E3DA7A-337E-A9DC-9C75-A8C536F131DD}"/>
              </a:ext>
            </a:extLst>
          </p:cNvPr>
          <p:cNvSpPr/>
          <p:nvPr/>
        </p:nvSpPr>
        <p:spPr bwMode="auto">
          <a:xfrm>
            <a:off x="7034285" y="5435209"/>
            <a:ext cx="600000" cy="238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4AB3B3-81A6-E75F-CB74-4119792ECB04}"/>
              </a:ext>
            </a:extLst>
          </p:cNvPr>
          <p:cNvSpPr/>
          <p:nvPr/>
        </p:nvSpPr>
        <p:spPr bwMode="auto">
          <a:xfrm>
            <a:off x="9243809" y="5435209"/>
            <a:ext cx="599999" cy="238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7358" b="21484"/>
          <a:stretch/>
        </p:blipFill>
        <p:spPr>
          <a:xfrm>
            <a:off x="6456040" y="1844824"/>
            <a:ext cx="2664296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92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72B05-6132-6D17-CE92-E01A92745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5992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43EE2-23A8-7D0E-5707-479211074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EE027E-C95C-4238-F572-F067FF75D8D7}"/>
              </a:ext>
            </a:extLst>
          </p:cNvPr>
          <p:cNvSpPr/>
          <p:nvPr/>
        </p:nvSpPr>
        <p:spPr bwMode="auto">
          <a:xfrm>
            <a:off x="4005714" y="1095874"/>
            <a:ext cx="247619" cy="19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75BA7-7C7A-EE60-E6A0-7550F34B36FF}"/>
              </a:ext>
            </a:extLst>
          </p:cNvPr>
          <p:cNvSpPr/>
          <p:nvPr/>
        </p:nvSpPr>
        <p:spPr bwMode="auto">
          <a:xfrm>
            <a:off x="4253333" y="2058287"/>
            <a:ext cx="590476" cy="257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DD115C-1EE1-A6B7-9E60-8DD02B6BF8A1}"/>
              </a:ext>
            </a:extLst>
          </p:cNvPr>
          <p:cNvSpPr/>
          <p:nvPr/>
        </p:nvSpPr>
        <p:spPr bwMode="auto">
          <a:xfrm>
            <a:off x="7520000" y="2058287"/>
            <a:ext cx="580952" cy="266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820E25-4468-2E65-9F33-90CF33D5664F}"/>
              </a:ext>
            </a:extLst>
          </p:cNvPr>
          <p:cNvSpPr/>
          <p:nvPr/>
        </p:nvSpPr>
        <p:spPr bwMode="auto">
          <a:xfrm>
            <a:off x="2015238" y="2582374"/>
            <a:ext cx="666666" cy="228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A20900-3B5F-63F1-674D-8FA336157113}"/>
              </a:ext>
            </a:extLst>
          </p:cNvPr>
          <p:cNvSpPr/>
          <p:nvPr/>
        </p:nvSpPr>
        <p:spPr bwMode="auto">
          <a:xfrm>
            <a:off x="2272380" y="3544787"/>
            <a:ext cx="3009523" cy="27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C672B05-6132-6D17-CE92-E01A92745E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10352" b="32955"/>
          <a:stretch/>
        </p:blipFill>
        <p:spPr>
          <a:xfrm>
            <a:off x="720000" y="3925939"/>
            <a:ext cx="4919944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C672B05-6132-6D17-CE92-E01A92745E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67045" b="3882"/>
          <a:stretch/>
        </p:blipFill>
        <p:spPr>
          <a:xfrm>
            <a:off x="6384032" y="4610014"/>
            <a:ext cx="4919944" cy="1440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816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C40AF9-F228-5C8D-A14B-F14230DD8C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6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4939E-8A31-7C78-0136-8FD0CA7A88D5}"/>
              </a:ext>
            </a:extLst>
          </p:cNvPr>
          <p:cNvSpPr/>
          <p:nvPr/>
        </p:nvSpPr>
        <p:spPr bwMode="auto">
          <a:xfrm>
            <a:off x="10910476" y="2489348"/>
            <a:ext cx="209523" cy="209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41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FD06E-9D50-F000-4FE9-8F31B992A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AB6D2-35F4-143F-B728-74D7F8636ADC}"/>
              </a:ext>
            </a:extLst>
          </p:cNvPr>
          <p:cNvSpPr/>
          <p:nvPr/>
        </p:nvSpPr>
        <p:spPr bwMode="auto">
          <a:xfrm>
            <a:off x="2177142" y="2096430"/>
            <a:ext cx="666666" cy="2286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9B5A76-39D5-F584-8F84-189306ECFC85}"/>
              </a:ext>
            </a:extLst>
          </p:cNvPr>
          <p:cNvSpPr/>
          <p:nvPr/>
        </p:nvSpPr>
        <p:spPr bwMode="auto">
          <a:xfrm>
            <a:off x="3424761" y="2582412"/>
            <a:ext cx="580952" cy="238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331A0F-D9B8-D580-38BA-9C94961131FE}"/>
              </a:ext>
            </a:extLst>
          </p:cNvPr>
          <p:cNvSpPr/>
          <p:nvPr/>
        </p:nvSpPr>
        <p:spPr bwMode="auto">
          <a:xfrm>
            <a:off x="2729523" y="3068395"/>
            <a:ext cx="1409523" cy="2763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6850DF-96C2-7F4C-30D9-1E023DFA211C}"/>
              </a:ext>
            </a:extLst>
          </p:cNvPr>
          <p:cNvSpPr/>
          <p:nvPr/>
        </p:nvSpPr>
        <p:spPr bwMode="auto">
          <a:xfrm>
            <a:off x="4415238" y="4078476"/>
            <a:ext cx="590476" cy="266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42C49F4-3DE8-96A3-8112-A81ADC5F31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7" r="74301" b="7782"/>
          <a:stretch/>
        </p:blipFill>
        <p:spPr>
          <a:xfrm>
            <a:off x="4583832" y="4450110"/>
            <a:ext cx="2775490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549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5B3F0D-85A0-EEB4-7A4E-702BD7A35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146"/>
          <a:stretch/>
        </p:blipFill>
        <p:spPr>
          <a:xfrm>
            <a:off x="720000" y="764704"/>
            <a:ext cx="1080000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2C49F4-3DE8-96A3-8112-A81ADC5F31A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25323" r="33554" b="8046"/>
          <a:stretch/>
        </p:blipFill>
        <p:spPr>
          <a:xfrm>
            <a:off x="4655840" y="5073597"/>
            <a:ext cx="2232248" cy="172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755B3F0D-85A0-EEB4-7A4E-702BD7A35A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" t="44441" r="3551" b="3182"/>
          <a:stretch/>
        </p:blipFill>
        <p:spPr>
          <a:xfrm>
            <a:off x="1127448" y="2697333"/>
            <a:ext cx="964907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06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D4FF6C-230F-630C-E3D8-70A81D755A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24E7A-28F2-67A4-AD00-4F6D80DE6F6E}"/>
              </a:ext>
            </a:extLst>
          </p:cNvPr>
          <p:cNvSpPr/>
          <p:nvPr/>
        </p:nvSpPr>
        <p:spPr bwMode="auto">
          <a:xfrm>
            <a:off x="3862857" y="1515401"/>
            <a:ext cx="2819047" cy="276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0C5C27-07C3-02DC-21C2-1226225ADBA1}"/>
              </a:ext>
            </a:extLst>
          </p:cNvPr>
          <p:cNvSpPr/>
          <p:nvPr/>
        </p:nvSpPr>
        <p:spPr bwMode="auto">
          <a:xfrm>
            <a:off x="1729523" y="3040739"/>
            <a:ext cx="571428" cy="25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3AF60D-7058-993C-E347-918047B77894}"/>
              </a:ext>
            </a:extLst>
          </p:cNvPr>
          <p:cNvSpPr/>
          <p:nvPr/>
        </p:nvSpPr>
        <p:spPr bwMode="auto">
          <a:xfrm>
            <a:off x="2015238" y="4041742"/>
            <a:ext cx="571428" cy="266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F2DFF0-59B8-3C51-BDD7-2EE2D8AFDDC1}"/>
              </a:ext>
            </a:extLst>
          </p:cNvPr>
          <p:cNvSpPr/>
          <p:nvPr/>
        </p:nvSpPr>
        <p:spPr bwMode="auto">
          <a:xfrm>
            <a:off x="10491428" y="4575610"/>
            <a:ext cx="228571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360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2C601-3269-A79D-254B-2243C8B23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7A2982-B5F2-5CEB-9AA4-692B2F0429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92896"/>
            <a:ext cx="10800000" cy="2508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84804E5-F63D-B194-4E96-C829934ABD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8" r="3550" b="37509"/>
          <a:stretch/>
        </p:blipFill>
        <p:spPr>
          <a:xfrm>
            <a:off x="7536160" y="4509120"/>
            <a:ext cx="1944216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5280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4804E5-F63D-B194-4E96-C829934AB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E3FC58-0747-3230-9FD8-E2077C7B8049}"/>
              </a:ext>
            </a:extLst>
          </p:cNvPr>
          <p:cNvSpPr/>
          <p:nvPr/>
        </p:nvSpPr>
        <p:spPr bwMode="auto">
          <a:xfrm>
            <a:off x="681904" y="972000"/>
            <a:ext cx="6352380" cy="5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C77688-8F56-DDD4-8F0F-9B1081C3DDCC}"/>
              </a:ext>
            </a:extLst>
          </p:cNvPr>
          <p:cNvSpPr/>
          <p:nvPr/>
        </p:nvSpPr>
        <p:spPr bwMode="auto">
          <a:xfrm>
            <a:off x="681904" y="1724715"/>
            <a:ext cx="5942857" cy="257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7847C4-E651-6BD0-7602-0C733B85D6FE}"/>
              </a:ext>
            </a:extLst>
          </p:cNvPr>
          <p:cNvSpPr/>
          <p:nvPr/>
        </p:nvSpPr>
        <p:spPr bwMode="auto">
          <a:xfrm>
            <a:off x="681904" y="2191589"/>
            <a:ext cx="6352380" cy="228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5C831E-6569-FF09-CE3E-9627E188AB7E}"/>
              </a:ext>
            </a:extLst>
          </p:cNvPr>
          <p:cNvSpPr/>
          <p:nvPr/>
        </p:nvSpPr>
        <p:spPr bwMode="auto">
          <a:xfrm>
            <a:off x="681904" y="2648934"/>
            <a:ext cx="6495238" cy="2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115CA1-164A-C2C3-A956-5847765AEA16}"/>
              </a:ext>
            </a:extLst>
          </p:cNvPr>
          <p:cNvSpPr/>
          <p:nvPr/>
        </p:nvSpPr>
        <p:spPr bwMode="auto">
          <a:xfrm>
            <a:off x="681904" y="3106280"/>
            <a:ext cx="5809523" cy="247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76DC374-0254-3A5E-2DDB-E2A7E821227C}"/>
              </a:ext>
            </a:extLst>
          </p:cNvPr>
          <p:cNvSpPr/>
          <p:nvPr/>
        </p:nvSpPr>
        <p:spPr bwMode="auto">
          <a:xfrm>
            <a:off x="681903" y="3573153"/>
            <a:ext cx="5942857" cy="524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1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9444E-FE4F-26A9-E202-A5C784358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E1BA3-702E-B1B9-EA45-9524B4109857}"/>
              </a:ext>
            </a:extLst>
          </p:cNvPr>
          <p:cNvSpPr/>
          <p:nvPr/>
        </p:nvSpPr>
        <p:spPr bwMode="auto">
          <a:xfrm>
            <a:off x="1129523" y="3984391"/>
            <a:ext cx="7704761" cy="247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963346-B5FE-E99E-70BB-C8847133B2BA}"/>
              </a:ext>
            </a:extLst>
          </p:cNvPr>
          <p:cNvSpPr/>
          <p:nvPr/>
        </p:nvSpPr>
        <p:spPr bwMode="auto">
          <a:xfrm>
            <a:off x="1129523" y="4441969"/>
            <a:ext cx="10428572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23898-1E79-364D-78F8-F41D71238522}"/>
              </a:ext>
            </a:extLst>
          </p:cNvPr>
          <p:cNvSpPr/>
          <p:nvPr/>
        </p:nvSpPr>
        <p:spPr bwMode="auto">
          <a:xfrm>
            <a:off x="1158095" y="4899547"/>
            <a:ext cx="5600000" cy="257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E4EFF2-A0DF-1880-F202-C2D82DA879AB}"/>
              </a:ext>
            </a:extLst>
          </p:cNvPr>
          <p:cNvSpPr/>
          <p:nvPr/>
        </p:nvSpPr>
        <p:spPr bwMode="auto">
          <a:xfrm>
            <a:off x="1148571" y="5366659"/>
            <a:ext cx="5095238" cy="238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A7CAB8-11A7-CCAE-CD40-5359C0FCAC04}"/>
              </a:ext>
            </a:extLst>
          </p:cNvPr>
          <p:cNvSpPr/>
          <p:nvPr/>
        </p:nvSpPr>
        <p:spPr bwMode="auto">
          <a:xfrm>
            <a:off x="1148570" y="5814706"/>
            <a:ext cx="7971765" cy="514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862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A3546-CBAD-EDDF-65D1-48F5516D23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BA5C7A-1284-1E8E-F86D-10CE6E171318}"/>
              </a:ext>
            </a:extLst>
          </p:cNvPr>
          <p:cNvSpPr/>
          <p:nvPr/>
        </p:nvSpPr>
        <p:spPr bwMode="auto">
          <a:xfrm>
            <a:off x="10910476" y="1515225"/>
            <a:ext cx="219047" cy="2191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B4ABCA-FE70-0102-A57A-CD5630947FF4}"/>
              </a:ext>
            </a:extLst>
          </p:cNvPr>
          <p:cNvSpPr/>
          <p:nvPr/>
        </p:nvSpPr>
        <p:spPr bwMode="auto">
          <a:xfrm>
            <a:off x="10891428" y="2954297"/>
            <a:ext cx="257142" cy="209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42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D79E8D-17AC-BD11-E7A5-A3C6AB3AC0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CC606-24BD-A6FE-428E-8767576E95EE}"/>
              </a:ext>
            </a:extLst>
          </p:cNvPr>
          <p:cNvSpPr/>
          <p:nvPr/>
        </p:nvSpPr>
        <p:spPr bwMode="auto">
          <a:xfrm>
            <a:off x="10920000" y="1543669"/>
            <a:ext cx="209523" cy="20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0AA4D10-F15E-A12A-D964-7AFB5409AD3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192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306C5F-5E8C-FF36-9718-0AB296F8B98C}"/>
              </a:ext>
            </a:extLst>
          </p:cNvPr>
          <p:cNvSpPr/>
          <p:nvPr/>
        </p:nvSpPr>
        <p:spPr bwMode="auto">
          <a:xfrm>
            <a:off x="9339047" y="4588324"/>
            <a:ext cx="209523" cy="2103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5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ADBF2E-BBCB-7339-862D-11B81A1AF2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2C6E69-CAFD-548E-4EC8-633F64B1755D}"/>
              </a:ext>
            </a:extLst>
          </p:cNvPr>
          <p:cNvSpPr/>
          <p:nvPr/>
        </p:nvSpPr>
        <p:spPr bwMode="auto">
          <a:xfrm>
            <a:off x="10900952" y="1077104"/>
            <a:ext cx="228571" cy="219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50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EA3694-E9D4-BD68-1685-5527D112EC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1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503EB6-121D-B65F-0184-2F5D3AE72A46}"/>
              </a:ext>
            </a:extLst>
          </p:cNvPr>
          <p:cNvSpPr/>
          <p:nvPr/>
        </p:nvSpPr>
        <p:spPr bwMode="auto">
          <a:xfrm>
            <a:off x="10891428" y="1535539"/>
            <a:ext cx="257142" cy="210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BDAE34-320A-DB50-4889-1C5851866B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65" r="82445" b="5036"/>
          <a:stretch/>
        </p:blipFill>
        <p:spPr>
          <a:xfrm>
            <a:off x="5447928" y="2636912"/>
            <a:ext cx="1895953" cy="208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7856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8838FF-9160-BD8B-C417-2A19027C47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865F6-3483-8C0D-FA8D-B374925E9674}"/>
              </a:ext>
            </a:extLst>
          </p:cNvPr>
          <p:cNvSpPr/>
          <p:nvPr/>
        </p:nvSpPr>
        <p:spPr bwMode="auto">
          <a:xfrm>
            <a:off x="10891428" y="1543530"/>
            <a:ext cx="257142" cy="209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BDAE34-320A-DB50-4889-1C5851866B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81" t="18465" r="51350" b="5036"/>
          <a:stretch/>
        </p:blipFill>
        <p:spPr>
          <a:xfrm>
            <a:off x="4511824" y="3912030"/>
            <a:ext cx="2664296" cy="2088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85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1647D1-5C38-C305-6866-816B3B1DA8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048400-1ED0-7CB1-5BC5-DE2A13F37F8D}"/>
              </a:ext>
            </a:extLst>
          </p:cNvPr>
          <p:cNvSpPr/>
          <p:nvPr/>
        </p:nvSpPr>
        <p:spPr bwMode="auto">
          <a:xfrm>
            <a:off x="10920000" y="1553694"/>
            <a:ext cx="209523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BDAE34-320A-DB50-4889-1C5851866B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95" t="5276" r="4500" b="5036"/>
          <a:stretch/>
        </p:blipFill>
        <p:spPr>
          <a:xfrm>
            <a:off x="4151784" y="4005064"/>
            <a:ext cx="432048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51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7B169-E117-4857-D589-52EEF44DB0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2E0B93-7844-05A6-81E6-21D7E23AE1D0}"/>
              </a:ext>
            </a:extLst>
          </p:cNvPr>
          <p:cNvSpPr/>
          <p:nvPr/>
        </p:nvSpPr>
        <p:spPr bwMode="auto">
          <a:xfrm>
            <a:off x="8091428" y="2526362"/>
            <a:ext cx="257141" cy="209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99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2023-11-25T03:48:55Z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