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1" r:id="rId6"/>
    <p:sldId id="379" r:id="rId7"/>
    <p:sldId id="378" r:id="rId8"/>
    <p:sldId id="377" r:id="rId9"/>
    <p:sldId id="376" r:id="rId10"/>
    <p:sldId id="375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29830"/>
            <a:ext cx="11377264" cy="59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B933D-ED18-B779-B0D3-855F94D43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37765"/>
            <a:ext cx="7824272" cy="5175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7CA889-5B54-5951-5EC1-EBFE41EA71A5}"/>
              </a:ext>
            </a:extLst>
          </p:cNvPr>
          <p:cNvSpPr/>
          <p:nvPr/>
        </p:nvSpPr>
        <p:spPr bwMode="auto">
          <a:xfrm>
            <a:off x="3071664" y="5805264"/>
            <a:ext cx="430011" cy="30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D8B2DF-2117-0688-9BE7-5EC3D88ED731}"/>
              </a:ext>
            </a:extLst>
          </p:cNvPr>
          <p:cNvSpPr/>
          <p:nvPr/>
        </p:nvSpPr>
        <p:spPr bwMode="auto">
          <a:xfrm>
            <a:off x="5375920" y="5805264"/>
            <a:ext cx="477419" cy="30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7824272" cy="68956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315DA76-779D-5D37-386B-E63D6DDC21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7" r="65557" b="7652"/>
          <a:stretch/>
        </p:blipFill>
        <p:spPr>
          <a:xfrm>
            <a:off x="8760296" y="3573016"/>
            <a:ext cx="2958512" cy="2920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582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A7232E-09E0-92EB-DFF3-73FC97EBE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80456" cy="3146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15DA76-779D-5D37-386B-E63D6DDC21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t="6780" r="17552" b="7651"/>
          <a:stretch/>
        </p:blipFill>
        <p:spPr>
          <a:xfrm>
            <a:off x="4799856" y="3861048"/>
            <a:ext cx="2448272" cy="289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085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C75F2-04BB-ACB2-BEAC-BB496EAC3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F0C6A-1135-3FF4-7DB9-C59E32C68385}"/>
              </a:ext>
            </a:extLst>
          </p:cNvPr>
          <p:cNvSpPr/>
          <p:nvPr/>
        </p:nvSpPr>
        <p:spPr bwMode="auto">
          <a:xfrm>
            <a:off x="9862857" y="3898839"/>
            <a:ext cx="361904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28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9A25D8-7563-3B4A-DF93-957ACE8A2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513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96CF9-A899-30AD-FE70-E12925ACE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AF6F0-ACBB-6B8C-530B-D6EEE3CA1BEB}"/>
              </a:ext>
            </a:extLst>
          </p:cNvPr>
          <p:cNvSpPr/>
          <p:nvPr/>
        </p:nvSpPr>
        <p:spPr bwMode="auto">
          <a:xfrm>
            <a:off x="9862857" y="2077785"/>
            <a:ext cx="361904" cy="381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24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AC270-86E7-29C2-AE73-F306BEFB01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BB5F6-226A-FC5C-C26C-B37A3073BA97}"/>
              </a:ext>
            </a:extLst>
          </p:cNvPr>
          <p:cNvSpPr/>
          <p:nvPr/>
        </p:nvSpPr>
        <p:spPr bwMode="auto">
          <a:xfrm>
            <a:off x="10339047" y="2899559"/>
            <a:ext cx="419048" cy="38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41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3E618-3A9C-AE91-28C3-5E208C113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427D7-1E84-E4D7-62B5-180EBA10E975}"/>
              </a:ext>
            </a:extLst>
          </p:cNvPr>
          <p:cNvSpPr/>
          <p:nvPr/>
        </p:nvSpPr>
        <p:spPr bwMode="auto">
          <a:xfrm>
            <a:off x="7767619" y="3783298"/>
            <a:ext cx="1009523" cy="4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1C137A-71B0-B4AE-F4DF-E42790A497D9}"/>
              </a:ext>
            </a:extLst>
          </p:cNvPr>
          <p:cNvSpPr/>
          <p:nvPr/>
        </p:nvSpPr>
        <p:spPr bwMode="auto">
          <a:xfrm>
            <a:off x="5375920" y="4688631"/>
            <a:ext cx="1134555" cy="486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516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86EF0-15E6-ECDA-D620-5DBA9ECBF9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3663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9B427-5D64-E82C-2C67-091FC07F7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F3EF35-32F3-4B65-5DC3-4D6995D3CE0D}"/>
              </a:ext>
            </a:extLst>
          </p:cNvPr>
          <p:cNvSpPr/>
          <p:nvPr/>
        </p:nvSpPr>
        <p:spPr bwMode="auto">
          <a:xfrm>
            <a:off x="6843809" y="2021372"/>
            <a:ext cx="304761" cy="381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A33D21-43B1-8DC8-01C0-673A27BB1330}"/>
              </a:ext>
            </a:extLst>
          </p:cNvPr>
          <p:cNvSpPr/>
          <p:nvPr/>
        </p:nvSpPr>
        <p:spPr bwMode="auto">
          <a:xfrm>
            <a:off x="7415238" y="2927648"/>
            <a:ext cx="1057026" cy="391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12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D0C475-7F5A-4EC6-11B8-27FFE0509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2B883-9559-CF0E-F4F2-AEDAE25E36CE}"/>
              </a:ext>
            </a:extLst>
          </p:cNvPr>
          <p:cNvSpPr/>
          <p:nvPr/>
        </p:nvSpPr>
        <p:spPr bwMode="auto">
          <a:xfrm>
            <a:off x="10434285" y="4164347"/>
            <a:ext cx="333333" cy="371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E6227D-133B-25D0-118E-3ADDFB4CB4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 r="66848" b="29840"/>
          <a:stretch/>
        </p:blipFill>
        <p:spPr>
          <a:xfrm>
            <a:off x="4367808" y="4653136"/>
            <a:ext cx="3143752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442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3545B8-06E4-853B-D92C-97D8AB723E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0"/>
          <a:stretch/>
        </p:blipFill>
        <p:spPr>
          <a:xfrm>
            <a:off x="720000" y="1701449"/>
            <a:ext cx="8612244" cy="5039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BF4FB6-47BE-510F-7789-251BE8D0B409}"/>
              </a:ext>
            </a:extLst>
          </p:cNvPr>
          <p:cNvSpPr/>
          <p:nvPr/>
        </p:nvSpPr>
        <p:spPr bwMode="auto">
          <a:xfrm>
            <a:off x="8400256" y="4053918"/>
            <a:ext cx="426650" cy="455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608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E6227D-133B-25D0-118E-3ADDFB4CB4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873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D54689-6681-CDC9-42D1-1E7C365A8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3C5137-25C6-FB53-C3E0-83B5886B24B1}"/>
              </a:ext>
            </a:extLst>
          </p:cNvPr>
          <p:cNvSpPr/>
          <p:nvPr/>
        </p:nvSpPr>
        <p:spPr bwMode="auto">
          <a:xfrm>
            <a:off x="8040216" y="3140968"/>
            <a:ext cx="368537" cy="36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0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643D8-5B53-932A-EE98-D845AABAD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48189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9C306-2B8C-EAB9-F426-B52A5DE37603}"/>
              </a:ext>
            </a:extLst>
          </p:cNvPr>
          <p:cNvSpPr/>
          <p:nvPr/>
        </p:nvSpPr>
        <p:spPr bwMode="auto">
          <a:xfrm>
            <a:off x="5519936" y="2890127"/>
            <a:ext cx="1512168" cy="467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4EDD4-0967-F229-15FF-A7429A376AB0}"/>
              </a:ext>
            </a:extLst>
          </p:cNvPr>
          <p:cNvSpPr/>
          <p:nvPr/>
        </p:nvSpPr>
        <p:spPr bwMode="auto">
          <a:xfrm>
            <a:off x="6096000" y="3657791"/>
            <a:ext cx="1028571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49CF6C4-F557-1FC7-1ECC-8AA4A9A919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38" r="48222" b="8156"/>
          <a:stretch/>
        </p:blipFill>
        <p:spPr>
          <a:xfrm>
            <a:off x="2495600" y="4797153"/>
            <a:ext cx="4320480" cy="200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7868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4707AC-02C5-7B26-9720-ED6B08314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5656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D1987B-9094-9D44-5598-2E29DE1573E8}"/>
              </a:ext>
            </a:extLst>
          </p:cNvPr>
          <p:cNvSpPr/>
          <p:nvPr/>
        </p:nvSpPr>
        <p:spPr bwMode="auto">
          <a:xfrm>
            <a:off x="5231904" y="3861048"/>
            <a:ext cx="1657143" cy="467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3D254D-28B7-6422-2C79-27CD6AD87022}"/>
              </a:ext>
            </a:extLst>
          </p:cNvPr>
          <p:cNvSpPr/>
          <p:nvPr/>
        </p:nvSpPr>
        <p:spPr bwMode="auto">
          <a:xfrm>
            <a:off x="4007769" y="4608424"/>
            <a:ext cx="2592288" cy="4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59A9469-1D6E-5388-7532-4153F0A19D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38" r="64224" b="6951"/>
          <a:stretch/>
        </p:blipFill>
        <p:spPr>
          <a:xfrm>
            <a:off x="9192344" y="1412776"/>
            <a:ext cx="2852839" cy="3083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947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683C1-B797-3987-D410-DD1F06D1A4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63357"/>
            <a:ext cx="8904392" cy="3805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C9404-7377-6677-6359-9D00A0A5FC0A}"/>
              </a:ext>
            </a:extLst>
          </p:cNvPr>
          <p:cNvSpPr/>
          <p:nvPr/>
        </p:nvSpPr>
        <p:spPr bwMode="auto">
          <a:xfrm>
            <a:off x="4583832" y="1844824"/>
            <a:ext cx="1704761" cy="467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89D4B-B4EE-62DF-5618-D4D4C506C4DA}"/>
              </a:ext>
            </a:extLst>
          </p:cNvPr>
          <p:cNvSpPr/>
          <p:nvPr/>
        </p:nvSpPr>
        <p:spPr bwMode="auto">
          <a:xfrm>
            <a:off x="5879976" y="2612313"/>
            <a:ext cx="1038095" cy="419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9A9469-1D6E-5388-7532-4153F0A19D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r="24220" b="6951"/>
          <a:stretch/>
        </p:blipFill>
        <p:spPr>
          <a:xfrm>
            <a:off x="9552384" y="1047365"/>
            <a:ext cx="2463286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730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F0F37-4428-A114-95CC-4D1D4DF79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153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F20F3-7D1F-E21C-1473-D1D7BEBFC7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606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E7ECA1-5FAF-AE00-13BF-694DCFC2D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5E2BC-D85E-3A5C-738C-BFC2DD632442}"/>
              </a:ext>
            </a:extLst>
          </p:cNvPr>
          <p:cNvSpPr/>
          <p:nvPr/>
        </p:nvSpPr>
        <p:spPr bwMode="auto">
          <a:xfrm>
            <a:off x="7596190" y="3887306"/>
            <a:ext cx="1114285" cy="47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AF6A71-DC4A-EBFF-D4A6-AA775DF39D6B}"/>
              </a:ext>
            </a:extLst>
          </p:cNvPr>
          <p:cNvSpPr/>
          <p:nvPr/>
        </p:nvSpPr>
        <p:spPr bwMode="auto">
          <a:xfrm>
            <a:off x="6739047" y="5764154"/>
            <a:ext cx="1857141" cy="438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57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2023-11-25T12:45:51Z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