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7"/>
  </p:notesMasterIdLst>
  <p:sldIdLst>
    <p:sldId id="362" r:id="rId2"/>
    <p:sldId id="363" r:id="rId3"/>
    <p:sldId id="419" r:id="rId4"/>
    <p:sldId id="418" r:id="rId5"/>
    <p:sldId id="417" r:id="rId6"/>
    <p:sldId id="416" r:id="rId7"/>
    <p:sldId id="415" r:id="rId8"/>
    <p:sldId id="413" r:id="rId9"/>
    <p:sldId id="412" r:id="rId10"/>
    <p:sldId id="411" r:id="rId11"/>
    <p:sldId id="409" r:id="rId12"/>
    <p:sldId id="408" r:id="rId13"/>
    <p:sldId id="407" r:id="rId14"/>
    <p:sldId id="406" r:id="rId15"/>
    <p:sldId id="403" r:id="rId16"/>
    <p:sldId id="402" r:id="rId17"/>
    <p:sldId id="401" r:id="rId18"/>
    <p:sldId id="400" r:id="rId19"/>
    <p:sldId id="398" r:id="rId20"/>
    <p:sldId id="397" r:id="rId21"/>
    <p:sldId id="396" r:id="rId22"/>
    <p:sldId id="394" r:id="rId23"/>
    <p:sldId id="393" r:id="rId24"/>
    <p:sldId id="392" r:id="rId25"/>
    <p:sldId id="390" r:id="rId26"/>
    <p:sldId id="388" r:id="rId27"/>
    <p:sldId id="386" r:id="rId28"/>
    <p:sldId id="385" r:id="rId29"/>
    <p:sldId id="384" r:id="rId30"/>
    <p:sldId id="383" r:id="rId31"/>
    <p:sldId id="382" r:id="rId32"/>
    <p:sldId id="381" r:id="rId33"/>
    <p:sldId id="379" r:id="rId34"/>
    <p:sldId id="377" r:id="rId35"/>
    <p:sldId id="376" r:id="rId36"/>
    <p:sldId id="375" r:id="rId37"/>
    <p:sldId id="374" r:id="rId38"/>
    <p:sldId id="373" r:id="rId39"/>
    <p:sldId id="372" r:id="rId40"/>
    <p:sldId id="371" r:id="rId41"/>
    <p:sldId id="369" r:id="rId42"/>
    <p:sldId id="368" r:id="rId43"/>
    <p:sldId id="367" r:id="rId44"/>
    <p:sldId id="365" r:id="rId45"/>
    <p:sldId id="364" r:id="rId4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43A7A-C6AC-4749-AE67-CA463FA1DE55}" type="datetimeFigureOut">
              <a:rPr lang="zh-CN" altLang="en-US" smtClean="0"/>
              <a:t>2023/11/26 Sunday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6C8B15-64A3-4094-B02B-52F416948D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308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6C8B15-64A3-4094-B02B-52F416948D56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6851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2986087"/>
            <a:ext cx="705802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E860E8-457F-8565-5C0D-76F13E66A8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186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DEFADF-3FAE-9119-D909-75FC0D9167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657142" cy="3269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4EBFE7-1116-573F-BEB5-D823EDE673E8}"/>
              </a:ext>
            </a:extLst>
          </p:cNvPr>
          <p:cNvSpPr/>
          <p:nvPr/>
        </p:nvSpPr>
        <p:spPr bwMode="auto">
          <a:xfrm>
            <a:off x="9192344" y="3297826"/>
            <a:ext cx="543394" cy="491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DDF84C1-A53D-4DE3-5187-E5D80C2F8B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7" t="6102" r="14219" b="6554"/>
          <a:stretch/>
        </p:blipFill>
        <p:spPr>
          <a:xfrm>
            <a:off x="4727848" y="3789040"/>
            <a:ext cx="2863844" cy="296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0768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8ADD71-33EC-D6B8-D6D5-2C2270DD35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6563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646061-13F5-1883-A6FE-4738305B28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D7F5DC-BF35-5444-F730-8FC929757D0A}"/>
              </a:ext>
            </a:extLst>
          </p:cNvPr>
          <p:cNvSpPr/>
          <p:nvPr/>
        </p:nvSpPr>
        <p:spPr bwMode="auto">
          <a:xfrm>
            <a:off x="9199442" y="1901302"/>
            <a:ext cx="326132" cy="334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610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8A35C8-CA2F-50FD-F935-83958604EC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2159"/>
            <a:ext cx="8892000" cy="3016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BDE902-4DF2-7180-0BD7-E0C0E483CC4D}"/>
              </a:ext>
            </a:extLst>
          </p:cNvPr>
          <p:cNvSpPr/>
          <p:nvPr/>
        </p:nvSpPr>
        <p:spPr bwMode="auto">
          <a:xfrm>
            <a:off x="8544272" y="3144802"/>
            <a:ext cx="432048" cy="568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D551C81-9A15-87E2-06F5-E644A29597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13" r="74225" b="7848"/>
          <a:stretch/>
        </p:blipFill>
        <p:spPr>
          <a:xfrm>
            <a:off x="9600178" y="2150110"/>
            <a:ext cx="2255952" cy="3326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6C811900-6FEB-71F4-99A7-0FEFDF5449AF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913320"/>
            <a:ext cx="8892000" cy="2878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422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B6FE7C-650D-4A8B-A250-DAF912F1CB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416560" cy="3533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D551C81-9A15-87E2-06F5-E644A295972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4" t="34860" r="10217" b="7847"/>
          <a:stretch/>
        </p:blipFill>
        <p:spPr>
          <a:xfrm>
            <a:off x="3287688" y="4221088"/>
            <a:ext cx="5492761" cy="2514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6571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D2F05A-41F8-25C5-647A-1B57A4CD60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488E42-1477-51E4-AA3F-4FAA36D2BFD8}"/>
              </a:ext>
            </a:extLst>
          </p:cNvPr>
          <p:cNvSpPr/>
          <p:nvPr/>
        </p:nvSpPr>
        <p:spPr bwMode="auto">
          <a:xfrm>
            <a:off x="9862857" y="2125154"/>
            <a:ext cx="361904" cy="3812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647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B24CF8-CC2C-BF94-9246-5169F0448B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A64DCE-4F8C-BFCD-5E4A-B136D9DD91A9}"/>
              </a:ext>
            </a:extLst>
          </p:cNvPr>
          <p:cNvSpPr/>
          <p:nvPr/>
        </p:nvSpPr>
        <p:spPr bwMode="auto">
          <a:xfrm>
            <a:off x="10243809" y="3909846"/>
            <a:ext cx="657142" cy="391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A19A43F-C265-B25D-CB9E-515295D5ABC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 r="58795" b="54843"/>
          <a:stretch/>
        </p:blipFill>
        <p:spPr>
          <a:xfrm>
            <a:off x="5807968" y="3501008"/>
            <a:ext cx="3672408" cy="3229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0178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1D09D6-5AB3-4867-2206-5812DCB17E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76376"/>
            <a:ext cx="10800000" cy="671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97BF865-A26C-B7EC-4D60-4271CC7A004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49200"/>
            <a:ext cx="10800000" cy="2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A19A43F-C265-B25D-CB9E-515295D5ABC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 r="58795" b="54843"/>
          <a:stretch/>
        </p:blipFill>
        <p:spPr>
          <a:xfrm>
            <a:off x="8040216" y="933435"/>
            <a:ext cx="3672408" cy="3229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6483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9A43F-C265-B25D-CB9E-515295D5AB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7"/>
          <a:stretch/>
        </p:blipFill>
        <p:spPr>
          <a:xfrm>
            <a:off x="720000" y="836712"/>
            <a:ext cx="10800000" cy="4704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805691-AA47-9E53-5675-60B09BEE49D6}"/>
              </a:ext>
            </a:extLst>
          </p:cNvPr>
          <p:cNvSpPr/>
          <p:nvPr/>
        </p:nvSpPr>
        <p:spPr bwMode="auto">
          <a:xfrm>
            <a:off x="10128448" y="4653136"/>
            <a:ext cx="79208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A19A43F-C265-B25D-CB9E-515295D5ABC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61" t="8902" r="9766" b="54844"/>
          <a:stretch/>
        </p:blipFill>
        <p:spPr>
          <a:xfrm>
            <a:off x="4655840" y="4221088"/>
            <a:ext cx="2952328" cy="259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1441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266779-E903-40FB-7CD4-F846A0FFBF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2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1F5C90-17A4-DF33-0FA1-1DE0C3F273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8412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D6BD2A-D6A5-1213-B9AE-3970376080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8760376" cy="3569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95EF316-960A-853B-587A-5032663ADE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30" r="59557" b="3391"/>
          <a:stretch/>
        </p:blipFill>
        <p:spPr>
          <a:xfrm>
            <a:off x="4367808" y="4294521"/>
            <a:ext cx="2990316" cy="2563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6915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D78DD-D2B6-7A21-28C0-3EEAD9DF33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A7FE04-A4FF-0965-9A21-C8982C966994}"/>
              </a:ext>
            </a:extLst>
          </p:cNvPr>
          <p:cNvSpPr/>
          <p:nvPr/>
        </p:nvSpPr>
        <p:spPr bwMode="auto">
          <a:xfrm>
            <a:off x="5900952" y="1124380"/>
            <a:ext cx="942857" cy="48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B908C7-228A-F866-6B0D-3DD8EEC10372}"/>
              </a:ext>
            </a:extLst>
          </p:cNvPr>
          <p:cNvSpPr/>
          <p:nvPr/>
        </p:nvSpPr>
        <p:spPr bwMode="auto">
          <a:xfrm>
            <a:off x="8024761" y="2086285"/>
            <a:ext cx="1066666" cy="447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45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2B6A77-415F-D1E8-5753-6E4B4E2BE8D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9"/>
          <a:stretch/>
        </p:blipFill>
        <p:spPr>
          <a:xfrm>
            <a:off x="720000" y="908720"/>
            <a:ext cx="10800000" cy="3343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EE40DD-CD08-536F-93BE-0F16171B0E0B}"/>
              </a:ext>
            </a:extLst>
          </p:cNvPr>
          <p:cNvSpPr/>
          <p:nvPr/>
        </p:nvSpPr>
        <p:spPr bwMode="auto">
          <a:xfrm>
            <a:off x="1487488" y="3645024"/>
            <a:ext cx="2771428" cy="60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95EF316-960A-853B-587A-5032663ADE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 t="5760" r="16218" b="3391"/>
          <a:stretch/>
        </p:blipFill>
        <p:spPr>
          <a:xfrm>
            <a:off x="5026404" y="3356992"/>
            <a:ext cx="3137333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2886" y="3356992"/>
            <a:ext cx="3195713" cy="2989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22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CCB0B-FEFF-CDB9-91D7-C0E6630B96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84512" cy="405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871BA4-BCF2-3E2A-0C86-5D9C153C0666}"/>
              </a:ext>
            </a:extLst>
          </p:cNvPr>
          <p:cNvSpPr/>
          <p:nvPr/>
        </p:nvSpPr>
        <p:spPr bwMode="auto">
          <a:xfrm>
            <a:off x="3791744" y="2780928"/>
            <a:ext cx="481531" cy="506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CA5809-C046-1F24-F970-C2F08830E748}"/>
              </a:ext>
            </a:extLst>
          </p:cNvPr>
          <p:cNvSpPr/>
          <p:nvPr/>
        </p:nvSpPr>
        <p:spPr bwMode="auto">
          <a:xfrm>
            <a:off x="6816080" y="3573017"/>
            <a:ext cx="136815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9B9FA3B-6447-D859-7A68-6B77C191AF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96" r="42221" b="8049"/>
          <a:stretch/>
        </p:blipFill>
        <p:spPr>
          <a:xfrm>
            <a:off x="6672064" y="4280951"/>
            <a:ext cx="4536504" cy="2460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3692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CD9EB0-ACD4-9279-7F4A-10C8758AD6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737"/>
            <a:ext cx="9048408" cy="3786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326D07-23F7-B95D-380A-D52AC8CFBFD5}"/>
              </a:ext>
            </a:extLst>
          </p:cNvPr>
          <p:cNvSpPr/>
          <p:nvPr/>
        </p:nvSpPr>
        <p:spPr bwMode="auto">
          <a:xfrm>
            <a:off x="8616280" y="2760311"/>
            <a:ext cx="648072" cy="381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314B3B-791A-6B6B-74C3-ECB58211251F}"/>
              </a:ext>
            </a:extLst>
          </p:cNvPr>
          <p:cNvSpPr/>
          <p:nvPr/>
        </p:nvSpPr>
        <p:spPr bwMode="auto">
          <a:xfrm>
            <a:off x="3935760" y="4293096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29EE37B-0BC8-7F8D-EB45-3A612A8BDC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1" r="69558" b="7625"/>
          <a:stretch/>
        </p:blipFill>
        <p:spPr>
          <a:xfrm>
            <a:off x="9768408" y="1104127"/>
            <a:ext cx="2291474" cy="331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9361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53E33-7A6F-FB3C-200D-AA543FD8A5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532000" cy="3014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9A772D-94A8-4544-FECD-95DCAC2A87A9}"/>
              </a:ext>
            </a:extLst>
          </p:cNvPr>
          <p:cNvSpPr/>
          <p:nvPr/>
        </p:nvSpPr>
        <p:spPr bwMode="auto">
          <a:xfrm>
            <a:off x="5663179" y="3120018"/>
            <a:ext cx="1296917" cy="47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29EE37B-0BC8-7F8D-EB45-3A612A8BDC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44" t="5353" r="19552" b="7624"/>
          <a:stretch/>
        </p:blipFill>
        <p:spPr>
          <a:xfrm>
            <a:off x="9264838" y="1877946"/>
            <a:ext cx="2689015" cy="3336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6769BCFC-C71C-AC94-217B-40CEF2C0A4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33"/>
          <a:stretch/>
        </p:blipFill>
        <p:spPr>
          <a:xfrm>
            <a:off x="1343472" y="3741034"/>
            <a:ext cx="8532000" cy="2928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9EE573-A727-ED76-67E1-4EA3B9FBDF79}"/>
              </a:ext>
            </a:extLst>
          </p:cNvPr>
          <p:cNvSpPr/>
          <p:nvPr/>
        </p:nvSpPr>
        <p:spPr bwMode="auto">
          <a:xfrm>
            <a:off x="5557905" y="6039111"/>
            <a:ext cx="1076190" cy="486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362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524CA7-CB25-97A5-4B69-750232095A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652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102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997E5A-D023-3EFE-725C-87B4CC8E64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FFAA55-BFC2-EB15-DD04-F6370CC5050D}"/>
              </a:ext>
            </a:extLst>
          </p:cNvPr>
          <p:cNvSpPr/>
          <p:nvPr/>
        </p:nvSpPr>
        <p:spPr bwMode="auto">
          <a:xfrm>
            <a:off x="3700952" y="2962476"/>
            <a:ext cx="1009523" cy="47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9524CA7-CB25-97A5-4B69-750232095A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54" t="50157" r="51842"/>
          <a:stretch/>
        </p:blipFill>
        <p:spPr>
          <a:xfrm>
            <a:off x="3700952" y="3777184"/>
            <a:ext cx="3888433" cy="2870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4039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67D63A-989D-B904-FFA1-E00DC1488D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68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EBB9F0-5C5A-9D0D-2DD4-E018A275CDE9}"/>
              </a:ext>
            </a:extLst>
          </p:cNvPr>
          <p:cNvSpPr/>
          <p:nvPr/>
        </p:nvSpPr>
        <p:spPr bwMode="auto">
          <a:xfrm>
            <a:off x="2646420" y="2563075"/>
            <a:ext cx="1361347" cy="3977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077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E0530C-DAF9-556C-DF15-91A8F8BC88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30FEE2-C9F5-F802-90E0-6EFD52B6CE41}"/>
              </a:ext>
            </a:extLst>
          </p:cNvPr>
          <p:cNvSpPr/>
          <p:nvPr/>
        </p:nvSpPr>
        <p:spPr bwMode="auto">
          <a:xfrm>
            <a:off x="9853333" y="2087936"/>
            <a:ext cx="371427" cy="381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650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782F2F-FBB8-30E9-3791-6DC5FDB553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E5019C-C2F7-322E-A162-28C3B00EA448}"/>
              </a:ext>
            </a:extLst>
          </p:cNvPr>
          <p:cNvSpPr/>
          <p:nvPr/>
        </p:nvSpPr>
        <p:spPr bwMode="auto">
          <a:xfrm>
            <a:off x="4339047" y="2078702"/>
            <a:ext cx="295238" cy="381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9524CA7-CB25-97A5-4B69-750232095A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18" t="48907" r="5496"/>
          <a:stretch/>
        </p:blipFill>
        <p:spPr>
          <a:xfrm>
            <a:off x="4007768" y="3602788"/>
            <a:ext cx="3960440" cy="294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9931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950131-CB69-6224-CCBF-8D64F8AE5A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6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5D35FAA-C423-A4E7-70AD-387499318D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4" r="61557" b="7819"/>
          <a:stretch/>
        </p:blipFill>
        <p:spPr>
          <a:xfrm>
            <a:off x="4511824" y="4265712"/>
            <a:ext cx="4104456" cy="2562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89127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8618BC-7288-2A25-BD26-001022C56B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BBB2B0-8CA6-BA80-1AA3-D29FB9FBD6C7}"/>
              </a:ext>
            </a:extLst>
          </p:cNvPr>
          <p:cNvSpPr/>
          <p:nvPr/>
        </p:nvSpPr>
        <p:spPr bwMode="auto">
          <a:xfrm>
            <a:off x="7215238" y="2125361"/>
            <a:ext cx="533333" cy="438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416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0FCCD5-BDFF-1EB8-D63B-973D2F01F3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7192"/>
            <a:ext cx="8688368" cy="353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46A2F4C-AFEF-123F-970D-19B18ED4FD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2" r="12642"/>
          <a:stretch/>
        </p:blipFill>
        <p:spPr>
          <a:xfrm>
            <a:off x="2927648" y="3573016"/>
            <a:ext cx="5472608" cy="3135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3282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57BF6F-DF11-1743-115C-AAA6E28A44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77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68639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6F4C57-A3AC-12FD-AD07-37A297A399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21113"/>
            <a:ext cx="9192424" cy="4208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5D5664-F335-02CF-B5A2-8C11C06EA92F}"/>
              </a:ext>
            </a:extLst>
          </p:cNvPr>
          <p:cNvSpPr/>
          <p:nvPr/>
        </p:nvSpPr>
        <p:spPr bwMode="auto">
          <a:xfrm>
            <a:off x="6724810" y="1124744"/>
            <a:ext cx="1009523" cy="4477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3AB2A1-8A54-A2E3-7A9E-B6F3DEACC314}"/>
              </a:ext>
            </a:extLst>
          </p:cNvPr>
          <p:cNvSpPr/>
          <p:nvPr/>
        </p:nvSpPr>
        <p:spPr bwMode="auto">
          <a:xfrm>
            <a:off x="4399610" y="3645024"/>
            <a:ext cx="104831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F99999-2130-2955-AC07-9D84EBB5BADC}"/>
              </a:ext>
            </a:extLst>
          </p:cNvPr>
          <p:cNvSpPr/>
          <p:nvPr/>
        </p:nvSpPr>
        <p:spPr bwMode="auto">
          <a:xfrm>
            <a:off x="1775520" y="4437112"/>
            <a:ext cx="1584176" cy="485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46A2F4C-AFEF-123F-970D-19B18ED4FDC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5" r="71479"/>
          <a:stretch/>
        </p:blipFill>
        <p:spPr>
          <a:xfrm>
            <a:off x="9336360" y="1183293"/>
            <a:ext cx="2682852" cy="3513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2084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C324B7-0C37-FFEB-E190-8D1360CDC3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5886F9-DBF6-8026-152C-A6CA7DCCC61B}"/>
              </a:ext>
            </a:extLst>
          </p:cNvPr>
          <p:cNvSpPr/>
          <p:nvPr/>
        </p:nvSpPr>
        <p:spPr bwMode="auto">
          <a:xfrm>
            <a:off x="9606857" y="1072571"/>
            <a:ext cx="521142" cy="457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1887BD-93E4-2191-B0AE-9F3C4FBCFC84}"/>
              </a:ext>
            </a:extLst>
          </p:cNvPr>
          <p:cNvSpPr/>
          <p:nvPr/>
        </p:nvSpPr>
        <p:spPr bwMode="auto">
          <a:xfrm>
            <a:off x="1515428" y="2041714"/>
            <a:ext cx="8612571" cy="475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E16943-29A5-BA05-4CC0-D189742923B6}"/>
              </a:ext>
            </a:extLst>
          </p:cNvPr>
          <p:cNvSpPr/>
          <p:nvPr/>
        </p:nvSpPr>
        <p:spPr bwMode="auto">
          <a:xfrm>
            <a:off x="1524571" y="2992571"/>
            <a:ext cx="402285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C358E5-71FA-0EBC-4610-0DA9BA8C6984}"/>
              </a:ext>
            </a:extLst>
          </p:cNvPr>
          <p:cNvSpPr/>
          <p:nvPr/>
        </p:nvSpPr>
        <p:spPr bwMode="auto">
          <a:xfrm>
            <a:off x="2512000" y="3989142"/>
            <a:ext cx="841142" cy="393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97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370603-9003-2AE4-9224-B36B11A7E8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191"/>
          <a:stretch/>
        </p:blipFill>
        <p:spPr>
          <a:xfrm>
            <a:off x="720000" y="971999"/>
            <a:ext cx="9480456" cy="3789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7507FE-1C40-BF5E-6873-02310F41F277}"/>
              </a:ext>
            </a:extLst>
          </p:cNvPr>
          <p:cNvSpPr/>
          <p:nvPr/>
        </p:nvSpPr>
        <p:spPr bwMode="auto">
          <a:xfrm>
            <a:off x="4583832" y="2924944"/>
            <a:ext cx="1368152" cy="495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46A2F4C-AFEF-123F-970D-19B18ED4FD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80" t="6403" r="12642" b="9838"/>
          <a:stretch/>
        </p:blipFill>
        <p:spPr>
          <a:xfrm>
            <a:off x="10488488" y="972000"/>
            <a:ext cx="1461427" cy="4257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13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3D66A1-C0F2-A877-B9C6-6E36D3F2A0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624472" cy="3457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6EAF738-3B53-1E09-C85B-09730E1C9D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13" r="9551" b="25296"/>
          <a:stretch/>
        </p:blipFill>
        <p:spPr>
          <a:xfrm>
            <a:off x="4871864" y="3933056"/>
            <a:ext cx="2088232" cy="2864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038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34E9AD-8816-CA88-8032-71F7C21E5B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8423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A7418A-E082-D4CF-868E-3761A6A4CC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51EBD4-0711-16FB-426F-210D7B1D6153}"/>
              </a:ext>
            </a:extLst>
          </p:cNvPr>
          <p:cNvSpPr/>
          <p:nvPr/>
        </p:nvSpPr>
        <p:spPr bwMode="auto">
          <a:xfrm>
            <a:off x="10386666" y="5989786"/>
            <a:ext cx="361904" cy="391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29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2FB9F1-4D91-C91D-FF19-61760FF353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D558F22-ED85-341E-B79E-D483ADC8E9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944"/>
            <a:ext cx="10800000" cy="1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66045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EAF738-3B53-1E09-C85B-09730E1C9D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5CB471-BF80-C798-1D89-5DA488568A29}"/>
              </a:ext>
            </a:extLst>
          </p:cNvPr>
          <p:cNvSpPr/>
          <p:nvPr/>
        </p:nvSpPr>
        <p:spPr bwMode="auto">
          <a:xfrm>
            <a:off x="681904" y="1477259"/>
            <a:ext cx="6638232" cy="1375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16161F-C1B7-C49D-83E2-8B3A90C2AA77}"/>
              </a:ext>
            </a:extLst>
          </p:cNvPr>
          <p:cNvSpPr/>
          <p:nvPr/>
        </p:nvSpPr>
        <p:spPr bwMode="auto">
          <a:xfrm>
            <a:off x="681904" y="3355300"/>
            <a:ext cx="6638232" cy="1513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4CDD51B-94E9-907E-03C0-1C9AFBBEFC80}"/>
              </a:ext>
            </a:extLst>
          </p:cNvPr>
          <p:cNvSpPr/>
          <p:nvPr/>
        </p:nvSpPr>
        <p:spPr bwMode="auto">
          <a:xfrm>
            <a:off x="681904" y="5166611"/>
            <a:ext cx="9590560" cy="438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48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89ED4-F82F-9B49-F1D8-043464DC14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30B494-F56E-FFCB-3705-82803CA22293}"/>
              </a:ext>
            </a:extLst>
          </p:cNvPr>
          <p:cNvSpPr/>
          <p:nvPr/>
        </p:nvSpPr>
        <p:spPr bwMode="auto">
          <a:xfrm>
            <a:off x="681904" y="1048190"/>
            <a:ext cx="4200000" cy="43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C1B4F1-0DA8-4EB8-06B9-8748552F3DB5}"/>
              </a:ext>
            </a:extLst>
          </p:cNvPr>
          <p:cNvSpPr/>
          <p:nvPr/>
        </p:nvSpPr>
        <p:spPr bwMode="auto">
          <a:xfrm>
            <a:off x="681904" y="1988840"/>
            <a:ext cx="4790476" cy="1080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59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62E6F-0426-8DC0-EAF6-26899DB6D0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315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53DDAE-6803-A0F1-6760-ACC84013A31D}"/>
              </a:ext>
            </a:extLst>
          </p:cNvPr>
          <p:cNvSpPr/>
          <p:nvPr/>
        </p:nvSpPr>
        <p:spPr bwMode="auto">
          <a:xfrm>
            <a:off x="801203" y="1026169"/>
            <a:ext cx="3915789" cy="397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749C71-D376-5110-F981-643469F06172}"/>
              </a:ext>
            </a:extLst>
          </p:cNvPr>
          <p:cNvSpPr/>
          <p:nvPr/>
        </p:nvSpPr>
        <p:spPr bwMode="auto">
          <a:xfrm>
            <a:off x="683908" y="1947047"/>
            <a:ext cx="7500323" cy="370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AA88A4E-359B-39F0-F995-575DCF490971}"/>
              </a:ext>
            </a:extLst>
          </p:cNvPr>
          <p:cNvSpPr/>
          <p:nvPr/>
        </p:nvSpPr>
        <p:spPr bwMode="auto">
          <a:xfrm>
            <a:off x="683908" y="2759586"/>
            <a:ext cx="9444539" cy="406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DA8856-D4A5-8F93-44C6-E1EBFF548BF4}"/>
              </a:ext>
            </a:extLst>
          </p:cNvPr>
          <p:cNvSpPr/>
          <p:nvPr/>
        </p:nvSpPr>
        <p:spPr bwMode="auto">
          <a:xfrm>
            <a:off x="683909" y="3635322"/>
            <a:ext cx="4475987" cy="42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AE22BC0-EE9A-9B3B-419E-9E80AE7887AF}"/>
              </a:ext>
            </a:extLst>
          </p:cNvPr>
          <p:cNvSpPr/>
          <p:nvPr/>
        </p:nvSpPr>
        <p:spPr bwMode="auto">
          <a:xfrm>
            <a:off x="683909" y="4520087"/>
            <a:ext cx="4872180" cy="42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4131E0A-D2D5-8917-F344-674C5110F062}"/>
              </a:ext>
            </a:extLst>
          </p:cNvPr>
          <p:cNvSpPr/>
          <p:nvPr/>
        </p:nvSpPr>
        <p:spPr bwMode="auto">
          <a:xfrm>
            <a:off x="828270" y="5368739"/>
            <a:ext cx="6306766" cy="42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BA09CA4-9174-8425-F13A-F6996EBB5960}"/>
              </a:ext>
            </a:extLst>
          </p:cNvPr>
          <p:cNvSpPr/>
          <p:nvPr/>
        </p:nvSpPr>
        <p:spPr bwMode="auto">
          <a:xfrm>
            <a:off x="683909" y="6250200"/>
            <a:ext cx="7212291" cy="491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2DA8856-D4A5-8F93-44C6-E1EBFF548BF4}"/>
              </a:ext>
            </a:extLst>
          </p:cNvPr>
          <p:cNvSpPr/>
          <p:nvPr/>
        </p:nvSpPr>
        <p:spPr bwMode="auto">
          <a:xfrm>
            <a:off x="5159896" y="3638626"/>
            <a:ext cx="4896544" cy="42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23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4" grpId="0" animBg="1"/>
      <p:bldP spid="15" grpId="0" animBg="1"/>
      <p:bldP spid="16" grpId="0" animBg="1"/>
      <p:bldP spid="2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3C78FE-9213-33B1-07AA-768B54E481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6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9356730-E7B8-08F5-827F-2A40512C5E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82" t="5152" r="7951" b="27340"/>
          <a:stretch/>
        </p:blipFill>
        <p:spPr>
          <a:xfrm>
            <a:off x="9048328" y="1484784"/>
            <a:ext cx="2736304" cy="388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09847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356730-E7B8-08F5-827F-2A40512C5E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993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851B1A-43C7-B25E-CE77-82CB2CAA6BE6}"/>
              </a:ext>
            </a:extLst>
          </p:cNvPr>
          <p:cNvSpPr/>
          <p:nvPr/>
        </p:nvSpPr>
        <p:spPr bwMode="auto">
          <a:xfrm>
            <a:off x="683670" y="1380832"/>
            <a:ext cx="6493850" cy="408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DEE89D-8E9B-A576-07E9-BB1DD9A70E69}"/>
              </a:ext>
            </a:extLst>
          </p:cNvPr>
          <p:cNvSpPr/>
          <p:nvPr/>
        </p:nvSpPr>
        <p:spPr bwMode="auto">
          <a:xfrm>
            <a:off x="683670" y="2298435"/>
            <a:ext cx="5676442" cy="372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CB9F3F-6415-D310-7A44-D99AA24FC0B2}"/>
              </a:ext>
            </a:extLst>
          </p:cNvPr>
          <p:cNvSpPr/>
          <p:nvPr/>
        </p:nvSpPr>
        <p:spPr bwMode="auto">
          <a:xfrm>
            <a:off x="801740" y="3116100"/>
            <a:ext cx="5942332" cy="1321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D72DDC-04B6-1447-9EBA-503A577D3D90}"/>
              </a:ext>
            </a:extLst>
          </p:cNvPr>
          <p:cNvSpPr/>
          <p:nvPr/>
        </p:nvSpPr>
        <p:spPr bwMode="auto">
          <a:xfrm>
            <a:off x="683670" y="4882285"/>
            <a:ext cx="5676442" cy="490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CB6B22E-57FC-B8ED-53D0-DE529329CB97}"/>
              </a:ext>
            </a:extLst>
          </p:cNvPr>
          <p:cNvSpPr/>
          <p:nvPr/>
        </p:nvSpPr>
        <p:spPr bwMode="auto">
          <a:xfrm>
            <a:off x="683670" y="5818389"/>
            <a:ext cx="8292650" cy="913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344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2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E3B5A5-9150-5099-A464-8DF55AE974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91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8445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788D28-80B9-1CF8-3D4C-066672913D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3842"/>
            <a:ext cx="8832384" cy="3971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D45F1C4-0869-26A0-91FA-CEF51B74D1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8" t="20140" r="26887" b="20305"/>
          <a:stretch/>
        </p:blipFill>
        <p:spPr>
          <a:xfrm>
            <a:off x="2855640" y="4437112"/>
            <a:ext cx="4248472" cy="239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482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7CF9C5-830F-58DE-0AC9-5CF49A36D6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D45F1C4-0869-26A0-91FA-CEF51B74D1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53"/>
          <a:stretch/>
        </p:blipFill>
        <p:spPr>
          <a:xfrm>
            <a:off x="720000" y="1637529"/>
            <a:ext cx="10800000" cy="504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AECE0F-C67E-C213-146D-5E82122B239B}"/>
              </a:ext>
            </a:extLst>
          </p:cNvPr>
          <p:cNvSpPr/>
          <p:nvPr/>
        </p:nvSpPr>
        <p:spPr bwMode="auto">
          <a:xfrm>
            <a:off x="9872380" y="1894947"/>
            <a:ext cx="333333" cy="381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019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6569C7-EF2F-3EDC-3989-0F3295CC9B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840496" cy="3251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DDF84C1-A53D-4DE3-5187-E5D80C2F8B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3" r="60890" b="6555"/>
          <a:stretch/>
        </p:blipFill>
        <p:spPr>
          <a:xfrm>
            <a:off x="4079776" y="3842626"/>
            <a:ext cx="3168352" cy="2970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0502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5C7C1A-CC2C-6DA5-F074-907056062A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599C0E-22B9-5C2D-847F-A8623C15DAA4}"/>
              </a:ext>
            </a:extLst>
          </p:cNvPr>
          <p:cNvSpPr/>
          <p:nvPr/>
        </p:nvSpPr>
        <p:spPr bwMode="auto">
          <a:xfrm>
            <a:off x="9872380" y="4813361"/>
            <a:ext cx="333333" cy="381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08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</Words>
  <Application>Microsoft Office PowerPoint</Application>
  <PresentationFormat>宽屏</PresentationFormat>
  <Paragraphs>1</Paragraphs>
  <Slides>45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2023-11-26T11:50:01Z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