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362" r:id="rId2"/>
    <p:sldId id="363" r:id="rId3"/>
    <p:sldId id="392" r:id="rId4"/>
    <p:sldId id="391" r:id="rId5"/>
    <p:sldId id="390" r:id="rId6"/>
    <p:sldId id="389" r:id="rId7"/>
    <p:sldId id="387" r:id="rId8"/>
    <p:sldId id="385" r:id="rId9"/>
    <p:sldId id="384" r:id="rId10"/>
    <p:sldId id="383" r:id="rId11"/>
    <p:sldId id="381" r:id="rId12"/>
    <p:sldId id="380" r:id="rId13"/>
    <p:sldId id="379" r:id="rId14"/>
    <p:sldId id="378" r:id="rId15"/>
    <p:sldId id="376" r:id="rId16"/>
    <p:sldId id="375" r:id="rId17"/>
    <p:sldId id="374" r:id="rId18"/>
    <p:sldId id="372" r:id="rId19"/>
    <p:sldId id="371" r:id="rId20"/>
    <p:sldId id="368" r:id="rId21"/>
    <p:sldId id="365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A37F9-35E8-437C-B515-C0FE4FDCE676}" type="datetimeFigureOut">
              <a:rPr lang="zh-CN" altLang="en-US" smtClean="0"/>
              <a:t>2023/11/26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DC705-8F91-44BB-B17F-5FCF5C2119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319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5DC705-8F91-44BB-B17F-5FCF5C2119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80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3009900"/>
            <a:ext cx="72390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6EFF6-DCE7-87B3-5BE3-5C0A97E7AA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50277-7E56-C098-A85A-E365E4FF9991}"/>
              </a:ext>
            </a:extLst>
          </p:cNvPr>
          <p:cNvSpPr/>
          <p:nvPr/>
        </p:nvSpPr>
        <p:spPr bwMode="auto">
          <a:xfrm>
            <a:off x="681904" y="1134163"/>
            <a:ext cx="4485714" cy="4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A02B8E-E9EE-D8EB-ACA4-17F44F7F6DAE}"/>
              </a:ext>
            </a:extLst>
          </p:cNvPr>
          <p:cNvSpPr/>
          <p:nvPr/>
        </p:nvSpPr>
        <p:spPr bwMode="auto">
          <a:xfrm>
            <a:off x="681904" y="1925902"/>
            <a:ext cx="6422208" cy="467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120AB8-D6B4-28B4-2069-20C1F1CA5672}"/>
              </a:ext>
            </a:extLst>
          </p:cNvPr>
          <p:cNvSpPr/>
          <p:nvPr/>
        </p:nvSpPr>
        <p:spPr bwMode="auto">
          <a:xfrm>
            <a:off x="805714" y="2793952"/>
            <a:ext cx="2266666" cy="381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6B7FE1-C9F0-444B-D812-23CE092865C6}"/>
              </a:ext>
            </a:extLst>
          </p:cNvPr>
          <p:cNvSpPr/>
          <p:nvPr/>
        </p:nvSpPr>
        <p:spPr bwMode="auto">
          <a:xfrm>
            <a:off x="681904" y="3633386"/>
            <a:ext cx="6742857" cy="391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B49143-191C-0D51-1904-713473BDA8C2}"/>
              </a:ext>
            </a:extLst>
          </p:cNvPr>
          <p:cNvSpPr/>
          <p:nvPr/>
        </p:nvSpPr>
        <p:spPr bwMode="auto">
          <a:xfrm>
            <a:off x="681904" y="4386969"/>
            <a:ext cx="4019047" cy="438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275A7C6-F70E-D276-E2C6-2F8E578F17A0}"/>
              </a:ext>
            </a:extLst>
          </p:cNvPr>
          <p:cNvSpPr/>
          <p:nvPr/>
        </p:nvSpPr>
        <p:spPr bwMode="auto">
          <a:xfrm>
            <a:off x="681904" y="5188247"/>
            <a:ext cx="5414096" cy="1039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FAA8F9-5B88-5A90-B53D-67205CA248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6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EC1FC-A77A-F6A7-05A0-61EA840A5F68}"/>
              </a:ext>
            </a:extLst>
          </p:cNvPr>
          <p:cNvSpPr/>
          <p:nvPr/>
        </p:nvSpPr>
        <p:spPr bwMode="auto">
          <a:xfrm>
            <a:off x="7495913" y="3072705"/>
            <a:ext cx="487378" cy="271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0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2A383D-E497-BE11-E0AA-F20C2F55AD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D332F7-1355-5BE5-83DA-8BFC209E150A}"/>
              </a:ext>
            </a:extLst>
          </p:cNvPr>
          <p:cNvSpPr/>
          <p:nvPr/>
        </p:nvSpPr>
        <p:spPr bwMode="auto">
          <a:xfrm>
            <a:off x="7777142" y="2831862"/>
            <a:ext cx="1057142" cy="4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673BDE-37E5-4C2E-9C45-B2B642FE801B}"/>
              </a:ext>
            </a:extLst>
          </p:cNvPr>
          <p:cNvSpPr/>
          <p:nvPr/>
        </p:nvSpPr>
        <p:spPr bwMode="auto">
          <a:xfrm>
            <a:off x="9758094" y="3728411"/>
            <a:ext cx="1090433" cy="48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510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F30D7-5BD8-8DDF-9ABA-C7B68C2AB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4088"/>
            <a:ext cx="8688368" cy="355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9E71BB-FEA5-15D1-7013-A871E9F021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3" r="66891" b="10105"/>
          <a:stretch/>
        </p:blipFill>
        <p:spPr>
          <a:xfrm>
            <a:off x="9480376" y="2276872"/>
            <a:ext cx="2532604" cy="295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875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0B385-67DE-84D7-8BB7-C86F3FF97E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32247-D301-F2DB-0E36-FE5059177126}"/>
              </a:ext>
            </a:extLst>
          </p:cNvPr>
          <p:cNvSpPr/>
          <p:nvPr/>
        </p:nvSpPr>
        <p:spPr bwMode="auto">
          <a:xfrm>
            <a:off x="6758095" y="1162707"/>
            <a:ext cx="1076190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5F9A94-343D-E56E-402B-7B1322920AEB}"/>
              </a:ext>
            </a:extLst>
          </p:cNvPr>
          <p:cNvSpPr/>
          <p:nvPr/>
        </p:nvSpPr>
        <p:spPr bwMode="auto">
          <a:xfrm>
            <a:off x="1281904" y="2163919"/>
            <a:ext cx="1076190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2C5071-976E-5B1E-9569-8AF60DEC28D2}"/>
              </a:ext>
            </a:extLst>
          </p:cNvPr>
          <p:cNvSpPr/>
          <p:nvPr/>
        </p:nvSpPr>
        <p:spPr bwMode="auto">
          <a:xfrm>
            <a:off x="8567619" y="2097171"/>
            <a:ext cx="1657142" cy="486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97FDC8-A6D3-3F52-3A6E-0A8ECF67A175}"/>
              </a:ext>
            </a:extLst>
          </p:cNvPr>
          <p:cNvSpPr/>
          <p:nvPr/>
        </p:nvSpPr>
        <p:spPr bwMode="auto">
          <a:xfrm>
            <a:off x="6586666" y="4156808"/>
            <a:ext cx="809523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20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AF590-E0FA-8685-2A74-EFAA09E06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9E71BB-FEA5-15D1-7013-A871E9F02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21882" r="11551" b="10104"/>
          <a:stretch/>
        </p:blipFill>
        <p:spPr>
          <a:xfrm>
            <a:off x="4295800" y="3974867"/>
            <a:ext cx="3744416" cy="2838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62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E1550-5496-08FA-48D6-7E502A9D9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A8C43-5BF7-FE56-60D6-5461EC5F186A}"/>
              </a:ext>
            </a:extLst>
          </p:cNvPr>
          <p:cNvSpPr/>
          <p:nvPr/>
        </p:nvSpPr>
        <p:spPr bwMode="auto">
          <a:xfrm>
            <a:off x="9881904" y="2115941"/>
            <a:ext cx="333333" cy="38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9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>
            <a:extLst>
              <a:ext uri="{FF2B5EF4-FFF2-40B4-BE49-F238E27FC236}">
                <a16:creationId xmlns:a16="http://schemas.microsoft.com/office/drawing/2014/main" id="{3301F781-AC7C-4AE8-DF7D-443BD03C6D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4" r="30220"/>
          <a:stretch/>
        </p:blipFill>
        <p:spPr>
          <a:xfrm>
            <a:off x="5285834" y="5166539"/>
            <a:ext cx="5401494" cy="161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D2497E2-E9EA-0443-2D41-CF964B828D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76400" cy="474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C7B011-50CB-86D5-E11A-467B7C6FBB7B}"/>
              </a:ext>
            </a:extLst>
          </p:cNvPr>
          <p:cNvSpPr/>
          <p:nvPr/>
        </p:nvSpPr>
        <p:spPr bwMode="auto">
          <a:xfrm>
            <a:off x="7680176" y="3429000"/>
            <a:ext cx="1095238" cy="400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066F7E-4CC2-F32E-6D13-6D80A550CE0A}"/>
              </a:ext>
            </a:extLst>
          </p:cNvPr>
          <p:cNvSpPr/>
          <p:nvPr/>
        </p:nvSpPr>
        <p:spPr bwMode="auto">
          <a:xfrm>
            <a:off x="6456040" y="4252629"/>
            <a:ext cx="1104761" cy="4005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4EB09-BEAB-2F6F-3886-AEF27A2E268D}"/>
              </a:ext>
            </a:extLst>
          </p:cNvPr>
          <p:cNvSpPr/>
          <p:nvPr/>
        </p:nvSpPr>
        <p:spPr bwMode="auto">
          <a:xfrm>
            <a:off x="4799856" y="5085184"/>
            <a:ext cx="1380952" cy="40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080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0026AF-AA58-5EC3-9DAF-0FAE559ECC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549713-8466-1B87-5A04-3004F8E8CA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8" r="49556" b="9678"/>
          <a:stretch/>
        </p:blipFill>
        <p:spPr>
          <a:xfrm>
            <a:off x="4223792" y="4653136"/>
            <a:ext cx="5040560" cy="206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101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74C5E-2254-4C7D-D11A-D2DF3D710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3A21E-0971-FB8B-3D7C-EED3E6214010}"/>
              </a:ext>
            </a:extLst>
          </p:cNvPr>
          <p:cNvSpPr/>
          <p:nvPr/>
        </p:nvSpPr>
        <p:spPr bwMode="auto">
          <a:xfrm>
            <a:off x="9586666" y="2137622"/>
            <a:ext cx="361904" cy="39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B391EB-1B31-EFE6-D17F-DE16415440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1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898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E572C-860E-DE57-6712-F14C6608A2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3336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95E5E-18E9-2BCB-23A9-A3304DA15336}"/>
              </a:ext>
            </a:extLst>
          </p:cNvPr>
          <p:cNvSpPr/>
          <p:nvPr/>
        </p:nvSpPr>
        <p:spPr bwMode="auto">
          <a:xfrm>
            <a:off x="10415238" y="5719405"/>
            <a:ext cx="352380" cy="38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7968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7B2A7-D1ED-DC59-8EB0-C8E7C772D9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4857"/>
            <a:ext cx="9145016" cy="310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B10EE-E9E8-883E-F877-ACD049C85D95}"/>
              </a:ext>
            </a:extLst>
          </p:cNvPr>
          <p:cNvSpPr/>
          <p:nvPr/>
        </p:nvSpPr>
        <p:spPr bwMode="auto">
          <a:xfrm>
            <a:off x="8616280" y="3343507"/>
            <a:ext cx="771428" cy="37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F660E0-17D9-6A5F-88F2-1EFE8C0A2E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7" r="73997" b="7735"/>
          <a:stretch/>
        </p:blipFill>
        <p:spPr>
          <a:xfrm>
            <a:off x="9768408" y="980728"/>
            <a:ext cx="2304256" cy="354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DB0D280-A968-ED38-5865-5D7AACFB51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03"/>
          <a:stretch/>
        </p:blipFill>
        <p:spPr>
          <a:xfrm>
            <a:off x="1398793" y="3965195"/>
            <a:ext cx="7361503" cy="286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6325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81746-0161-C5BE-59F2-2198843F0E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84312" cy="343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8D2B4-5DE5-58A8-3449-B146D2EEE8EC}"/>
              </a:ext>
            </a:extLst>
          </p:cNvPr>
          <p:cNvSpPr/>
          <p:nvPr/>
        </p:nvSpPr>
        <p:spPr bwMode="auto">
          <a:xfrm>
            <a:off x="7896200" y="3573016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F660E0-17D9-6A5F-88F2-1EFE8C0A2E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10" t="5860" r="14885" b="7401"/>
          <a:stretch/>
        </p:blipFill>
        <p:spPr>
          <a:xfrm>
            <a:off x="9048328" y="1469773"/>
            <a:ext cx="2850513" cy="289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D5EB3EF-48C6-B3F6-5EBA-246E06F213D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256618"/>
            <a:ext cx="8182800" cy="254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952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EC989-9E51-4F38-51F2-53DA6E2BD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9400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8EFE2-30FF-27A0-A073-1BE07E89A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FEAC0-4B49-E0A1-2BF9-B631BA086488}"/>
              </a:ext>
            </a:extLst>
          </p:cNvPr>
          <p:cNvSpPr/>
          <p:nvPr/>
        </p:nvSpPr>
        <p:spPr bwMode="auto">
          <a:xfrm>
            <a:off x="7405714" y="3062405"/>
            <a:ext cx="571428" cy="372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AFED6-0DE7-57CB-E26E-8E144CE40D3A}"/>
              </a:ext>
            </a:extLst>
          </p:cNvPr>
          <p:cNvSpPr/>
          <p:nvPr/>
        </p:nvSpPr>
        <p:spPr bwMode="auto">
          <a:xfrm>
            <a:off x="3367619" y="3959657"/>
            <a:ext cx="333333" cy="381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1E3253-A320-2163-A416-FE4F2110CCD5}"/>
              </a:ext>
            </a:extLst>
          </p:cNvPr>
          <p:cNvSpPr/>
          <p:nvPr/>
        </p:nvSpPr>
        <p:spPr bwMode="auto">
          <a:xfrm>
            <a:off x="6815238" y="3959657"/>
            <a:ext cx="590477" cy="381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95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B7D18-6F1A-09D5-565F-D9EDFD604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56983-A595-A6D2-05FB-4583FC5146B9}"/>
              </a:ext>
            </a:extLst>
          </p:cNvPr>
          <p:cNvSpPr/>
          <p:nvPr/>
        </p:nvSpPr>
        <p:spPr bwMode="auto">
          <a:xfrm>
            <a:off x="9010464" y="2845833"/>
            <a:ext cx="309467" cy="325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50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64A2C-FE39-CBED-85B6-406F283C8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76B52-427D-6BD3-2033-A2824A900D7D}"/>
              </a:ext>
            </a:extLst>
          </p:cNvPr>
          <p:cNvSpPr/>
          <p:nvPr/>
        </p:nvSpPr>
        <p:spPr bwMode="auto">
          <a:xfrm>
            <a:off x="10386666" y="4682636"/>
            <a:ext cx="361904" cy="391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B43374-C286-66B3-01EB-D33B67C221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1" r="32220" b="6501"/>
          <a:stretch/>
        </p:blipFill>
        <p:spPr>
          <a:xfrm>
            <a:off x="2783632" y="4285559"/>
            <a:ext cx="6264696" cy="252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275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702008-3AE8-A822-C31E-F8CAAC50A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1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B35E7D-33E3-2E45-C2E9-8126CF1607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76"/>
          <a:stretch/>
        </p:blipFill>
        <p:spPr>
          <a:xfrm>
            <a:off x="720000" y="2717648"/>
            <a:ext cx="10800000" cy="150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AB43374-C286-66B3-01EB-D33B67C2211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81" r="32220" b="6501"/>
          <a:stretch/>
        </p:blipFill>
        <p:spPr>
          <a:xfrm>
            <a:off x="2783632" y="4285559"/>
            <a:ext cx="6264696" cy="252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574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ECAD2-4380-3598-9B86-3AC5566CE0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432" cy="43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56EFF6-DCE7-87B3-5BE3-5C0A97E7AA2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8" t="1536" r="5550" b="31333"/>
          <a:stretch/>
        </p:blipFill>
        <p:spPr>
          <a:xfrm>
            <a:off x="10200456" y="1268760"/>
            <a:ext cx="1728192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189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C838B-E1AC-60F4-BDF4-8953C5F40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193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2023-11-26T09:20:48Z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