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4" r:id="rId4"/>
    <p:sldId id="383" r:id="rId5"/>
    <p:sldId id="382" r:id="rId6"/>
    <p:sldId id="380" r:id="rId7"/>
    <p:sldId id="379" r:id="rId8"/>
    <p:sldId id="378" r:id="rId9"/>
    <p:sldId id="376" r:id="rId10"/>
    <p:sldId id="375" r:id="rId11"/>
    <p:sldId id="374" r:id="rId12"/>
    <p:sldId id="373" r:id="rId13"/>
    <p:sldId id="372" r:id="rId14"/>
    <p:sldId id="371" r:id="rId15"/>
    <p:sldId id="369" r:id="rId16"/>
    <p:sldId id="368" r:id="rId17"/>
    <p:sldId id="367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5" y="2561322"/>
            <a:ext cx="11305257" cy="17464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626CA-C242-F57E-2F3A-CD73108E47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08"/>
          <a:stretch/>
        </p:blipFill>
        <p:spPr>
          <a:xfrm>
            <a:off x="720001" y="1557433"/>
            <a:ext cx="9696480" cy="5183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5CFF5A-A03A-8C9C-4011-00C816FB42EF}"/>
              </a:ext>
            </a:extLst>
          </p:cNvPr>
          <p:cNvSpPr/>
          <p:nvPr/>
        </p:nvSpPr>
        <p:spPr bwMode="auto">
          <a:xfrm>
            <a:off x="9336360" y="292494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843057"/>
            <a:ext cx="80867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162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E8ED0-2702-060B-13F0-0E12529CF1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450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386A7A-9D38-3008-32DE-4487DFB279FF}"/>
              </a:ext>
            </a:extLst>
          </p:cNvPr>
          <p:cNvSpPr/>
          <p:nvPr/>
        </p:nvSpPr>
        <p:spPr bwMode="auto">
          <a:xfrm>
            <a:off x="7672760" y="3411288"/>
            <a:ext cx="252704" cy="280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58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62CD83-E7FE-A912-CB8F-E6FD5260F3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4AE0D2-FDB4-F822-16EA-EC2BF10D8D89}"/>
              </a:ext>
            </a:extLst>
          </p:cNvPr>
          <p:cNvSpPr/>
          <p:nvPr/>
        </p:nvSpPr>
        <p:spPr bwMode="auto">
          <a:xfrm>
            <a:off x="1505714" y="4285116"/>
            <a:ext cx="2598214" cy="384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4794"/>
          <a:stretch/>
        </p:blipFill>
        <p:spPr>
          <a:xfrm>
            <a:off x="4862023" y="4149080"/>
            <a:ext cx="3816000" cy="228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8713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3D890-2201-8FF9-3820-B0355DB1F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6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D1B9BE-7D3A-2DA1-A587-A39AA86D5747}"/>
              </a:ext>
            </a:extLst>
          </p:cNvPr>
          <p:cNvSpPr/>
          <p:nvPr/>
        </p:nvSpPr>
        <p:spPr bwMode="auto">
          <a:xfrm>
            <a:off x="1491196" y="3949705"/>
            <a:ext cx="2713124" cy="409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7058" t="5114"/>
          <a:stretch/>
        </p:blipFill>
        <p:spPr>
          <a:xfrm>
            <a:off x="4871864" y="3717032"/>
            <a:ext cx="4551834" cy="2672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2055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02F30-8C34-2AE2-E7E5-2190D029EF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77064" cy="352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5C325-53E2-76C4-D4D5-322473DF7511}"/>
              </a:ext>
            </a:extLst>
          </p:cNvPr>
          <p:cNvSpPr/>
          <p:nvPr/>
        </p:nvSpPr>
        <p:spPr bwMode="auto">
          <a:xfrm>
            <a:off x="9192344" y="2878029"/>
            <a:ext cx="577306" cy="560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8C0538-A1CB-1964-67D7-6F148FEB03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78"/>
          <a:stretch/>
        </p:blipFill>
        <p:spPr>
          <a:xfrm>
            <a:off x="1487488" y="4509120"/>
            <a:ext cx="9577064" cy="2242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812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603DF5-40B9-1FFC-3084-86C80FAF0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1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6AA46-2BBF-F4D3-95A1-40CBEBC6503A}"/>
              </a:ext>
            </a:extLst>
          </p:cNvPr>
          <p:cNvSpPr/>
          <p:nvPr/>
        </p:nvSpPr>
        <p:spPr bwMode="auto">
          <a:xfrm>
            <a:off x="9483342" y="2733679"/>
            <a:ext cx="301886" cy="3454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041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73E95-1D6A-C12E-F27D-4B56DB53C3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4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E3213C-AC6D-12EF-F4C5-5B8075B2F3D6}"/>
              </a:ext>
            </a:extLst>
          </p:cNvPr>
          <p:cNvSpPr/>
          <p:nvPr/>
        </p:nvSpPr>
        <p:spPr bwMode="auto">
          <a:xfrm>
            <a:off x="9424618" y="2734388"/>
            <a:ext cx="335123" cy="34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909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70486-65AC-4192-1225-36988A5BF8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8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41FF11-449B-0183-81EF-B2684C519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9" r="14218" b="6471"/>
          <a:stretch/>
        </p:blipFill>
        <p:spPr>
          <a:xfrm>
            <a:off x="4655840" y="4797152"/>
            <a:ext cx="7224200" cy="1852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1692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573EC-BEC8-A5B1-D0AA-1F8F0F4A5F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DB0C9E-1448-4FEA-E5D4-77C5239F7B71}"/>
              </a:ext>
            </a:extLst>
          </p:cNvPr>
          <p:cNvSpPr/>
          <p:nvPr/>
        </p:nvSpPr>
        <p:spPr bwMode="auto">
          <a:xfrm>
            <a:off x="3624761" y="1960675"/>
            <a:ext cx="295238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9CEB10-857F-32FA-C122-9D71861DB087}"/>
              </a:ext>
            </a:extLst>
          </p:cNvPr>
          <p:cNvSpPr/>
          <p:nvPr/>
        </p:nvSpPr>
        <p:spPr bwMode="auto">
          <a:xfrm>
            <a:off x="6005714" y="1855804"/>
            <a:ext cx="314285" cy="3622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6E64F2-A022-1026-2FEA-EC609BB76F69}"/>
              </a:ext>
            </a:extLst>
          </p:cNvPr>
          <p:cNvSpPr/>
          <p:nvPr/>
        </p:nvSpPr>
        <p:spPr bwMode="auto">
          <a:xfrm>
            <a:off x="4158095" y="3781607"/>
            <a:ext cx="295238" cy="257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7A6568-40E9-6CC1-303F-C9774C241CAC}"/>
              </a:ext>
            </a:extLst>
          </p:cNvPr>
          <p:cNvSpPr/>
          <p:nvPr/>
        </p:nvSpPr>
        <p:spPr bwMode="auto">
          <a:xfrm>
            <a:off x="6539047" y="3686271"/>
            <a:ext cx="314285" cy="352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041FF11-449B-0183-81EF-B2684C519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9" r="14218" b="6471"/>
          <a:stretch/>
        </p:blipFill>
        <p:spPr>
          <a:xfrm>
            <a:off x="1127448" y="4347672"/>
            <a:ext cx="926443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6108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CEA5A-86F6-B201-74E6-F727F4931D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7E682A-85B9-16EB-C2A1-CEFB95B7BF36}"/>
              </a:ext>
            </a:extLst>
          </p:cNvPr>
          <p:cNvSpPr/>
          <p:nvPr/>
        </p:nvSpPr>
        <p:spPr bwMode="auto">
          <a:xfrm>
            <a:off x="8262856" y="908720"/>
            <a:ext cx="114551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194835-3C78-A511-33BB-18F773E2D47A}"/>
              </a:ext>
            </a:extLst>
          </p:cNvPr>
          <p:cNvSpPr/>
          <p:nvPr/>
        </p:nvSpPr>
        <p:spPr bwMode="auto">
          <a:xfrm>
            <a:off x="2043809" y="1814026"/>
            <a:ext cx="1542857" cy="48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24AB0A-67BF-C9F5-B092-E738040AC6FB}"/>
              </a:ext>
            </a:extLst>
          </p:cNvPr>
          <p:cNvSpPr/>
          <p:nvPr/>
        </p:nvSpPr>
        <p:spPr bwMode="auto">
          <a:xfrm>
            <a:off x="2062857" y="2748877"/>
            <a:ext cx="1000000" cy="42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2567DC-3D91-5087-606F-F7004CF847E4}"/>
              </a:ext>
            </a:extLst>
          </p:cNvPr>
          <p:cNvSpPr/>
          <p:nvPr/>
        </p:nvSpPr>
        <p:spPr bwMode="auto">
          <a:xfrm>
            <a:off x="6329523" y="3645571"/>
            <a:ext cx="2123809" cy="48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041FF11-449B-0183-81EF-B2684C519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9" r="14218" b="6471"/>
          <a:stretch/>
        </p:blipFill>
        <p:spPr>
          <a:xfrm>
            <a:off x="1127448" y="4347672"/>
            <a:ext cx="9264432" cy="2376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9261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01C33-46F6-4B07-E877-3AEC7FE68E0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8"/>
          <a:stretch/>
        </p:blipFill>
        <p:spPr>
          <a:xfrm>
            <a:off x="695401" y="1539815"/>
            <a:ext cx="9865095" cy="520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47BDE1-1CAA-591F-8B59-E980FC914A2E}"/>
              </a:ext>
            </a:extLst>
          </p:cNvPr>
          <p:cNvSpPr/>
          <p:nvPr/>
        </p:nvSpPr>
        <p:spPr bwMode="auto">
          <a:xfrm>
            <a:off x="9480376" y="2636912"/>
            <a:ext cx="508182" cy="46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1" y="836712"/>
            <a:ext cx="80867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468130-7CEB-740D-731D-951F34D34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2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935A71-BB80-2333-66D5-56854CC55DF1}"/>
              </a:ext>
            </a:extLst>
          </p:cNvPr>
          <p:cNvSpPr/>
          <p:nvPr/>
        </p:nvSpPr>
        <p:spPr bwMode="auto">
          <a:xfrm>
            <a:off x="10200093" y="2125876"/>
            <a:ext cx="412177" cy="365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6759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B5E59-E5E7-AA79-7F10-DC73CE4B02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68"/>
          <a:stretch/>
        </p:blipFill>
        <p:spPr>
          <a:xfrm>
            <a:off x="720000" y="972001"/>
            <a:ext cx="10800000" cy="3465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26B9C0-40D8-53D3-DD53-26AAD80FE885}"/>
              </a:ext>
            </a:extLst>
          </p:cNvPr>
          <p:cNvSpPr/>
          <p:nvPr/>
        </p:nvSpPr>
        <p:spPr bwMode="auto">
          <a:xfrm>
            <a:off x="1853333" y="3071720"/>
            <a:ext cx="466666" cy="44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25B47E-A8F3-BD19-EAEA-BF32171C417B}"/>
              </a:ext>
            </a:extLst>
          </p:cNvPr>
          <p:cNvSpPr/>
          <p:nvPr/>
        </p:nvSpPr>
        <p:spPr bwMode="auto">
          <a:xfrm>
            <a:off x="6386666" y="3062176"/>
            <a:ext cx="533333" cy="4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26B9C0-40D8-53D3-DD53-26AAD80FE885}"/>
              </a:ext>
            </a:extLst>
          </p:cNvPr>
          <p:cNvSpPr/>
          <p:nvPr/>
        </p:nvSpPr>
        <p:spPr bwMode="auto">
          <a:xfrm>
            <a:off x="720000" y="3988537"/>
            <a:ext cx="6456120" cy="448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14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A7961-799F-69DA-7BCB-9EDC60267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1337961"/>
            <a:ext cx="6744151" cy="101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23958E-F173-E34D-6930-4A03D077E72E}"/>
              </a:ext>
            </a:extLst>
          </p:cNvPr>
          <p:cNvSpPr/>
          <p:nvPr/>
        </p:nvSpPr>
        <p:spPr bwMode="auto">
          <a:xfrm>
            <a:off x="6618046" y="1957393"/>
            <a:ext cx="414057" cy="382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D5B5E59-E5E7-AA79-7F10-DC73CE4B02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151" r="40221"/>
          <a:stretch/>
        </p:blipFill>
        <p:spPr>
          <a:xfrm>
            <a:off x="720001" y="774347"/>
            <a:ext cx="4031579" cy="713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13C308F8-856E-18BF-7CE8-ED3C73C71D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/>
          <a:stretch/>
        </p:blipFill>
        <p:spPr>
          <a:xfrm>
            <a:off x="1055440" y="2339510"/>
            <a:ext cx="5830787" cy="4441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57571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4932E-8B2D-D81E-09AF-3E4D211DE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784DDA-5AAD-9E29-E941-E5CC0ACA7A97}"/>
              </a:ext>
            </a:extLst>
          </p:cNvPr>
          <p:cNvSpPr/>
          <p:nvPr/>
        </p:nvSpPr>
        <p:spPr bwMode="auto">
          <a:xfrm>
            <a:off x="4491428" y="2935486"/>
            <a:ext cx="1172524" cy="50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AACE3D-F046-DCBC-C085-D0B39F7B3310}"/>
              </a:ext>
            </a:extLst>
          </p:cNvPr>
          <p:cNvSpPr/>
          <p:nvPr/>
        </p:nvSpPr>
        <p:spPr bwMode="auto">
          <a:xfrm>
            <a:off x="3405714" y="3907697"/>
            <a:ext cx="2142857" cy="447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98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D6255-0FBC-3D92-23AA-9C1B9057AD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34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F9A117-09EE-FA05-F502-DBF18A3D4D4D}"/>
              </a:ext>
            </a:extLst>
          </p:cNvPr>
          <p:cNvSpPr/>
          <p:nvPr/>
        </p:nvSpPr>
        <p:spPr bwMode="auto">
          <a:xfrm>
            <a:off x="7843032" y="3302595"/>
            <a:ext cx="258892" cy="286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19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FFE0F-D150-6D71-C76E-C35A67F5A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A9E7E4-7923-7C8D-EEE3-96A0142268FB}"/>
              </a:ext>
            </a:extLst>
          </p:cNvPr>
          <p:cNvSpPr/>
          <p:nvPr/>
        </p:nvSpPr>
        <p:spPr bwMode="auto">
          <a:xfrm>
            <a:off x="1815238" y="3918424"/>
            <a:ext cx="990476" cy="4386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4B3DFC8-A986-62B0-0C8E-6AAF509C9E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891" b="7172"/>
          <a:stretch/>
        </p:blipFill>
        <p:spPr>
          <a:xfrm>
            <a:off x="5591944" y="3501008"/>
            <a:ext cx="3240360" cy="3270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0869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4752B-1D7B-AD7E-37B0-B6CA6E3E7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26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FAC789-A193-92C4-AE50-EFC93A0B7CA2}"/>
              </a:ext>
            </a:extLst>
          </p:cNvPr>
          <p:cNvSpPr/>
          <p:nvPr/>
        </p:nvSpPr>
        <p:spPr bwMode="auto">
          <a:xfrm>
            <a:off x="6955273" y="4532576"/>
            <a:ext cx="978407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713166-261A-C3FC-945C-419BC99F96E7}"/>
              </a:ext>
            </a:extLst>
          </p:cNvPr>
          <p:cNvSpPr/>
          <p:nvPr/>
        </p:nvSpPr>
        <p:spPr bwMode="auto">
          <a:xfrm>
            <a:off x="1706698" y="6184219"/>
            <a:ext cx="936949" cy="3900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651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2023-11-25T05:53:52Z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