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1" r:id="rId4"/>
    <p:sldId id="390" r:id="rId5"/>
    <p:sldId id="389" r:id="rId6"/>
    <p:sldId id="387" r:id="rId7"/>
    <p:sldId id="386" r:id="rId8"/>
    <p:sldId id="384" r:id="rId9"/>
    <p:sldId id="383" r:id="rId10"/>
    <p:sldId id="382" r:id="rId11"/>
    <p:sldId id="380" r:id="rId12"/>
    <p:sldId id="379" r:id="rId13"/>
    <p:sldId id="378" r:id="rId14"/>
    <p:sldId id="375" r:id="rId15"/>
    <p:sldId id="374" r:id="rId16"/>
    <p:sldId id="371" r:id="rId17"/>
    <p:sldId id="370" r:id="rId18"/>
    <p:sldId id="368" r:id="rId19"/>
    <p:sldId id="367" r:id="rId20"/>
    <p:sldId id="366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3049757"/>
            <a:ext cx="11377265" cy="7584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1EEAD-7863-44C5-1111-5A0A47326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9120416" cy="4276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E2279-3A33-20A8-F0A8-71C4BE072582}"/>
              </a:ext>
            </a:extLst>
          </p:cNvPr>
          <p:cNvSpPr/>
          <p:nvPr/>
        </p:nvSpPr>
        <p:spPr bwMode="auto">
          <a:xfrm>
            <a:off x="7462321" y="2492896"/>
            <a:ext cx="1047619" cy="467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61217C-5D8D-27B6-131F-A23397EF6BCC}"/>
              </a:ext>
            </a:extLst>
          </p:cNvPr>
          <p:cNvSpPr/>
          <p:nvPr/>
        </p:nvSpPr>
        <p:spPr bwMode="auto">
          <a:xfrm>
            <a:off x="4871864" y="3973133"/>
            <a:ext cx="1062168" cy="4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609D20D-62E0-CB42-F626-D14D95D78D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70224" b="7848"/>
          <a:stretch/>
        </p:blipFill>
        <p:spPr>
          <a:xfrm>
            <a:off x="9788271" y="1213481"/>
            <a:ext cx="2356401" cy="3007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297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2CF04-F8B5-BCBE-10CA-E3D25E7EFC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40496" cy="457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991AB-1546-9AFA-153C-33D74B05B052}"/>
              </a:ext>
            </a:extLst>
          </p:cNvPr>
          <p:cNvSpPr/>
          <p:nvPr/>
        </p:nvSpPr>
        <p:spPr bwMode="auto">
          <a:xfrm>
            <a:off x="3215680" y="3140969"/>
            <a:ext cx="11521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39965-DC6F-779F-B65E-E250D5DEB30B}"/>
              </a:ext>
            </a:extLst>
          </p:cNvPr>
          <p:cNvSpPr/>
          <p:nvPr/>
        </p:nvSpPr>
        <p:spPr bwMode="auto">
          <a:xfrm>
            <a:off x="1686666" y="4005064"/>
            <a:ext cx="102495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609D20D-62E0-CB42-F626-D14D95D78D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33352" r="22219" b="7848"/>
          <a:stretch/>
        </p:blipFill>
        <p:spPr>
          <a:xfrm>
            <a:off x="6816080" y="4594618"/>
            <a:ext cx="2952328" cy="221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852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70AC8-98C4-1879-E6A7-40A879893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2081"/>
            <a:ext cx="8106906" cy="3783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79ACD4-9192-C8BA-AE50-301A661A27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5" r="52223" b="5224"/>
          <a:stretch/>
        </p:blipFill>
        <p:spPr>
          <a:xfrm>
            <a:off x="8898914" y="3165675"/>
            <a:ext cx="3101742" cy="2207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850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93A40-3B54-82E5-C87A-031B7C1C2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BE4B0D-A0BA-AE9B-E286-5C34F0A64CFB}"/>
              </a:ext>
            </a:extLst>
          </p:cNvPr>
          <p:cNvSpPr/>
          <p:nvPr/>
        </p:nvSpPr>
        <p:spPr bwMode="auto">
          <a:xfrm>
            <a:off x="9824761" y="2072898"/>
            <a:ext cx="419047" cy="373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FA2278-FAAF-B339-F553-F2D290AB2B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32897"/>
            <a:ext cx="10800000" cy="18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679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680EF-B9C8-83E9-CF57-517943903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9160"/>
            <a:ext cx="10128528" cy="3826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2836A1-27F4-D024-F8CF-295A982B5B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3" r="54890" b="7263"/>
          <a:stretch/>
        </p:blipFill>
        <p:spPr>
          <a:xfrm>
            <a:off x="3588020" y="4437112"/>
            <a:ext cx="4392488" cy="227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638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A2141-2E92-A502-BDD4-F559E98D6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8841"/>
            <a:ext cx="10272544" cy="248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5AFE7-FD4D-F7FE-145C-7BBDC262B750}"/>
              </a:ext>
            </a:extLst>
          </p:cNvPr>
          <p:cNvSpPr/>
          <p:nvPr/>
        </p:nvSpPr>
        <p:spPr bwMode="auto">
          <a:xfrm>
            <a:off x="9264352" y="2708921"/>
            <a:ext cx="64807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C21CE50-E9B5-90CE-ABEC-4B1038510F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26"/>
          <a:stretch/>
        </p:blipFill>
        <p:spPr>
          <a:xfrm>
            <a:off x="720000" y="3448979"/>
            <a:ext cx="10272544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482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4DFA4-3333-3A1B-9700-CD0F5646F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602"/>
            <a:ext cx="8760376" cy="314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B61DAC-17C6-9221-6CD8-C96AD77BD9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8" r="52223" b="7658"/>
          <a:stretch/>
        </p:blipFill>
        <p:spPr>
          <a:xfrm>
            <a:off x="3503712" y="3899572"/>
            <a:ext cx="3168352" cy="2873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6774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09E6E-452F-597A-95DC-DFFEDA704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51656E-02A2-4CDB-B951-4BBBE86FBE33}"/>
              </a:ext>
            </a:extLst>
          </p:cNvPr>
          <p:cNvSpPr/>
          <p:nvPr/>
        </p:nvSpPr>
        <p:spPr bwMode="auto">
          <a:xfrm>
            <a:off x="1862857" y="2077163"/>
            <a:ext cx="447619" cy="34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33DAE7-DCDE-4611-4B9C-52F2030C8A90}"/>
              </a:ext>
            </a:extLst>
          </p:cNvPr>
          <p:cNvSpPr/>
          <p:nvPr/>
        </p:nvSpPr>
        <p:spPr bwMode="auto">
          <a:xfrm>
            <a:off x="6939047" y="2934618"/>
            <a:ext cx="466666" cy="419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4CEC77-6097-FA64-166C-6953C4849D8F}"/>
              </a:ext>
            </a:extLst>
          </p:cNvPr>
          <p:cNvSpPr/>
          <p:nvPr/>
        </p:nvSpPr>
        <p:spPr bwMode="auto">
          <a:xfrm>
            <a:off x="1281904" y="4840072"/>
            <a:ext cx="523809" cy="37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0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9F0EE-68E7-8DDF-E082-4440F54AA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84512" cy="3801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AB7055-D644-E5DB-6ECE-99989BE036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3" t="33539" r="8218" b="21520"/>
          <a:stretch/>
        </p:blipFill>
        <p:spPr>
          <a:xfrm>
            <a:off x="3503712" y="4437112"/>
            <a:ext cx="4644516" cy="228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594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AB7055-D644-E5DB-6ECE-99989BE03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68C415-51DD-23C6-D13F-2652A07174F0}"/>
              </a:ext>
            </a:extLst>
          </p:cNvPr>
          <p:cNvSpPr/>
          <p:nvPr/>
        </p:nvSpPr>
        <p:spPr bwMode="auto">
          <a:xfrm>
            <a:off x="9643809" y="2106952"/>
            <a:ext cx="333333" cy="371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43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0AAD6C-42D0-2663-CE2D-96276B32A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65"/>
          <a:stretch/>
        </p:blipFill>
        <p:spPr>
          <a:xfrm>
            <a:off x="720000" y="1700808"/>
            <a:ext cx="9696480" cy="50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9767B6-1E08-BAE6-9973-06C592AD973B}"/>
              </a:ext>
            </a:extLst>
          </p:cNvPr>
          <p:cNvSpPr/>
          <p:nvPr/>
        </p:nvSpPr>
        <p:spPr bwMode="auto">
          <a:xfrm>
            <a:off x="9336360" y="357301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48A11-BC8A-A77C-D19C-7B927E0A2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97B25F-2533-F864-02FA-017F6D46FA7D}"/>
              </a:ext>
            </a:extLst>
          </p:cNvPr>
          <p:cNvSpPr/>
          <p:nvPr/>
        </p:nvSpPr>
        <p:spPr bwMode="auto">
          <a:xfrm>
            <a:off x="10367619" y="2953557"/>
            <a:ext cx="371428" cy="371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4E7C32-F0EE-F30C-E55D-58A3A232C2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6" r="59557" b="6923"/>
          <a:stretch/>
        </p:blipFill>
        <p:spPr>
          <a:xfrm>
            <a:off x="3791744" y="3645024"/>
            <a:ext cx="4367888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611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408BB-B841-B934-9D92-0AD1910DC2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4E7C32-F0EE-F30C-E55D-58A3A232C2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6" r="59557" b="6923"/>
          <a:stretch/>
        </p:blipFill>
        <p:spPr>
          <a:xfrm>
            <a:off x="4079776" y="4426509"/>
            <a:ext cx="3600400" cy="2314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5422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C281E-2B14-093D-BF35-EF3EE3205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21072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0AAD6C-42D0-2663-CE2D-96276B32A3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81" r="48107" b="5165"/>
          <a:stretch/>
        </p:blipFill>
        <p:spPr>
          <a:xfrm>
            <a:off x="2639616" y="3933056"/>
            <a:ext cx="5031737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215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BFD17-0CBF-8FD3-0973-A45992B8D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0AAD6C-42D0-2663-CE2D-96276B32A3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93" t="51481" r="2065" b="5165"/>
          <a:stretch/>
        </p:blipFill>
        <p:spPr>
          <a:xfrm>
            <a:off x="3887751" y="4221088"/>
            <a:ext cx="4464497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6506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97FEE-93C4-CC9D-4810-DE52120E7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6520" cy="336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76F7F-3E51-4205-1057-1CE10ADAF07C}"/>
              </a:ext>
            </a:extLst>
          </p:cNvPr>
          <p:cNvSpPr/>
          <p:nvPr/>
        </p:nvSpPr>
        <p:spPr bwMode="auto">
          <a:xfrm>
            <a:off x="6744072" y="1916832"/>
            <a:ext cx="1076190" cy="48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298F9-E36B-4DFA-6F06-6E7D12F3E207}"/>
              </a:ext>
            </a:extLst>
          </p:cNvPr>
          <p:cNvSpPr/>
          <p:nvPr/>
        </p:nvSpPr>
        <p:spPr bwMode="auto">
          <a:xfrm>
            <a:off x="6456040" y="3717032"/>
            <a:ext cx="511841" cy="497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4885E49-557E-2291-CACE-8C77349173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2" r="70891" b="8336"/>
          <a:stretch/>
        </p:blipFill>
        <p:spPr>
          <a:xfrm>
            <a:off x="8112224" y="3346797"/>
            <a:ext cx="2592288" cy="344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3017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6F871-9991-9101-902D-BECF9D181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8752467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84EE2-DCD4-E977-13AD-D6B4CED13AAD}"/>
              </a:ext>
            </a:extLst>
          </p:cNvPr>
          <p:cNvSpPr/>
          <p:nvPr/>
        </p:nvSpPr>
        <p:spPr bwMode="auto">
          <a:xfrm>
            <a:off x="1505627" y="2554869"/>
            <a:ext cx="523809" cy="467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865E25-3E96-335D-DAD8-473B7C6B74E3}"/>
              </a:ext>
            </a:extLst>
          </p:cNvPr>
          <p:cNvSpPr/>
          <p:nvPr/>
        </p:nvSpPr>
        <p:spPr bwMode="auto">
          <a:xfrm>
            <a:off x="4511824" y="2619561"/>
            <a:ext cx="466666" cy="41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4885E49-557E-2291-CACE-8C77349173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t="7557" r="26219" b="8336"/>
          <a:stretch/>
        </p:blipFill>
        <p:spPr>
          <a:xfrm>
            <a:off x="9552384" y="1052736"/>
            <a:ext cx="2339628" cy="3333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4481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62D46-F3F8-44DC-8C50-EA3D8DCBC8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DEB9DF-CB37-D005-9B28-D1F6A79AC0B4}"/>
              </a:ext>
            </a:extLst>
          </p:cNvPr>
          <p:cNvSpPr/>
          <p:nvPr/>
        </p:nvSpPr>
        <p:spPr bwMode="auto">
          <a:xfrm>
            <a:off x="1775520" y="2924944"/>
            <a:ext cx="1068289" cy="563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F21DF14-70DC-48AB-1760-3444B47A3D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788415"/>
            <a:ext cx="10800000" cy="1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6CAAF8-2C5B-BE52-81AB-A2DF0F98AB16}"/>
              </a:ext>
            </a:extLst>
          </p:cNvPr>
          <p:cNvSpPr/>
          <p:nvPr/>
        </p:nvSpPr>
        <p:spPr bwMode="auto">
          <a:xfrm>
            <a:off x="1880987" y="3941458"/>
            <a:ext cx="980952" cy="41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936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E4D97-5F8F-9CC4-BDF7-3251E6E0D4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EB2FE-CF49-9675-A77A-F3CCF10628BB}"/>
              </a:ext>
            </a:extLst>
          </p:cNvPr>
          <p:cNvSpPr/>
          <p:nvPr/>
        </p:nvSpPr>
        <p:spPr bwMode="auto">
          <a:xfrm>
            <a:off x="10434285" y="4850886"/>
            <a:ext cx="333333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54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56F1D-00FB-B5DF-26EE-F96C4CEDE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3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376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2023-11-25T13:20:57Z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