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7" r:id="rId3"/>
    <p:sldId id="396" r:id="rId4"/>
    <p:sldId id="395" r:id="rId5"/>
    <p:sldId id="394" r:id="rId6"/>
    <p:sldId id="393" r:id="rId7"/>
    <p:sldId id="391" r:id="rId8"/>
    <p:sldId id="390" r:id="rId9"/>
    <p:sldId id="389" r:id="rId10"/>
    <p:sldId id="388" r:id="rId11"/>
    <p:sldId id="386" r:id="rId12"/>
    <p:sldId id="385" r:id="rId13"/>
    <p:sldId id="383" r:id="rId14"/>
    <p:sldId id="382" r:id="rId15"/>
    <p:sldId id="381" r:id="rId16"/>
    <p:sldId id="378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8" r:id="rId26"/>
    <p:sldId id="367" r:id="rId27"/>
    <p:sldId id="366" r:id="rId2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86F59-FCFE-7EC0-B523-F8A65526C5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397898"/>
            <a:ext cx="10800000" cy="20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DA9A26-DAD9-4E32-9ACE-2DC6A06D1A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B1C5B-B901-B5B9-0F79-BD6D038D8F85}"/>
              </a:ext>
            </a:extLst>
          </p:cNvPr>
          <p:cNvSpPr/>
          <p:nvPr/>
        </p:nvSpPr>
        <p:spPr bwMode="auto">
          <a:xfrm>
            <a:off x="10710476" y="2038881"/>
            <a:ext cx="600000" cy="219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294EC8-1615-1232-048F-30FE12B2C5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99"/>
          <a:stretch/>
        </p:blipFill>
        <p:spPr>
          <a:xfrm>
            <a:off x="1199456" y="4748865"/>
            <a:ext cx="10800000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104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3DEC6E-3209-EC1B-00B2-DD3672588B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3DE4C4-0B3A-9B92-115B-BF4828265E31}"/>
              </a:ext>
            </a:extLst>
          </p:cNvPr>
          <p:cNvSpPr/>
          <p:nvPr/>
        </p:nvSpPr>
        <p:spPr bwMode="auto">
          <a:xfrm>
            <a:off x="10796190" y="1058031"/>
            <a:ext cx="428571" cy="210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4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04EA7-156C-1561-A7F4-07C8AAD75E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C366FC-7B02-7771-193E-0400B103FE48}"/>
              </a:ext>
            </a:extLst>
          </p:cNvPr>
          <p:cNvSpPr/>
          <p:nvPr/>
        </p:nvSpPr>
        <p:spPr bwMode="auto">
          <a:xfrm>
            <a:off x="10796190" y="1601140"/>
            <a:ext cx="428571" cy="2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9C6A14-EE4C-3E70-6DB1-6F88229829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6"/>
          <a:stretch/>
        </p:blipFill>
        <p:spPr>
          <a:xfrm>
            <a:off x="1199456" y="4293096"/>
            <a:ext cx="6552728" cy="211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393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7C742-D876-9E62-35D5-2E987015CA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CFA287-B18C-DE72-2C14-68CF4C4A4A58}"/>
              </a:ext>
            </a:extLst>
          </p:cNvPr>
          <p:cNvSpPr/>
          <p:nvPr/>
        </p:nvSpPr>
        <p:spPr bwMode="auto">
          <a:xfrm>
            <a:off x="9186666" y="1553181"/>
            <a:ext cx="1190476" cy="2572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66ED4-66F0-BB74-2841-ACBBC8A1FB68}"/>
              </a:ext>
            </a:extLst>
          </p:cNvPr>
          <p:cNvSpPr/>
          <p:nvPr/>
        </p:nvSpPr>
        <p:spPr bwMode="auto">
          <a:xfrm>
            <a:off x="1415238" y="2067669"/>
            <a:ext cx="580952" cy="276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4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C1675-3E49-F822-4CC9-534544E231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40A77-B387-226D-3EBF-9C50C69E0F6F}"/>
              </a:ext>
            </a:extLst>
          </p:cNvPr>
          <p:cNvSpPr/>
          <p:nvPr/>
        </p:nvSpPr>
        <p:spPr bwMode="auto">
          <a:xfrm>
            <a:off x="1415238" y="1601663"/>
            <a:ext cx="580952" cy="22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ADC326-FC7E-EFEE-5EAB-7B4BF8A9043D}"/>
              </a:ext>
            </a:extLst>
          </p:cNvPr>
          <p:cNvSpPr/>
          <p:nvPr/>
        </p:nvSpPr>
        <p:spPr bwMode="auto">
          <a:xfrm>
            <a:off x="5167619" y="1592123"/>
            <a:ext cx="590476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CE8C79-A771-AE14-CB63-A9AB2F35F210}"/>
              </a:ext>
            </a:extLst>
          </p:cNvPr>
          <p:cNvSpPr/>
          <p:nvPr/>
        </p:nvSpPr>
        <p:spPr bwMode="auto">
          <a:xfrm>
            <a:off x="10262857" y="1582582"/>
            <a:ext cx="876190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9F9FEA-37F6-3415-B3AC-93FA458CFCA2}"/>
              </a:ext>
            </a:extLst>
          </p:cNvPr>
          <p:cNvSpPr/>
          <p:nvPr/>
        </p:nvSpPr>
        <p:spPr bwMode="auto">
          <a:xfrm>
            <a:off x="3967619" y="2641562"/>
            <a:ext cx="895238" cy="257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64B9FD-A8B5-3683-7DCB-03C36E198CDE}"/>
              </a:ext>
            </a:extLst>
          </p:cNvPr>
          <p:cNvSpPr/>
          <p:nvPr/>
        </p:nvSpPr>
        <p:spPr bwMode="auto">
          <a:xfrm>
            <a:off x="1129523" y="3786404"/>
            <a:ext cx="1504761" cy="22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92" y="3752197"/>
            <a:ext cx="2551496" cy="162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54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CBB968-8DE3-713F-3AC8-6FAD24C9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DC0DCF-77D2-A144-DD32-F4ED9657A8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84784"/>
            <a:ext cx="10800000" cy="144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85BD70-5192-82C0-2C1B-8F960D3D4B2D}"/>
              </a:ext>
            </a:extLst>
          </p:cNvPr>
          <p:cNvSpPr/>
          <p:nvPr/>
        </p:nvSpPr>
        <p:spPr bwMode="auto">
          <a:xfrm>
            <a:off x="2536971" y="2059222"/>
            <a:ext cx="1723809" cy="25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CAB2B9-2AA3-7032-90B3-54C6EE8D57AD}"/>
              </a:ext>
            </a:extLst>
          </p:cNvPr>
          <p:cNvSpPr/>
          <p:nvPr/>
        </p:nvSpPr>
        <p:spPr bwMode="auto">
          <a:xfrm>
            <a:off x="10746495" y="2059223"/>
            <a:ext cx="647619" cy="268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BF7E9E-9717-2BB8-D06C-04D634EB91A5}"/>
              </a:ext>
            </a:extLst>
          </p:cNvPr>
          <p:cNvSpPr/>
          <p:nvPr/>
        </p:nvSpPr>
        <p:spPr bwMode="auto">
          <a:xfrm>
            <a:off x="1089352" y="2633660"/>
            <a:ext cx="1038095" cy="20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29561D7-D685-1EA9-6227-8238249EA9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7" r="62684" b="5238"/>
          <a:stretch/>
        </p:blipFill>
        <p:spPr>
          <a:xfrm>
            <a:off x="3791744" y="3212976"/>
            <a:ext cx="4030110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881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52E8AE-B3AA-D8AC-7A50-5533F9A490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F788EE-B776-0958-FF60-3D809C9C5489}"/>
              </a:ext>
            </a:extLst>
          </p:cNvPr>
          <p:cNvSpPr/>
          <p:nvPr/>
        </p:nvSpPr>
        <p:spPr bwMode="auto">
          <a:xfrm>
            <a:off x="10253333" y="2058684"/>
            <a:ext cx="609523" cy="2859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7B83F7-3F96-2053-FC36-F73A99FD35EA}"/>
              </a:ext>
            </a:extLst>
          </p:cNvPr>
          <p:cNvSpPr/>
          <p:nvPr/>
        </p:nvSpPr>
        <p:spPr bwMode="auto">
          <a:xfrm>
            <a:off x="3691428" y="2573429"/>
            <a:ext cx="590476" cy="276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29561D7-D685-1EA9-6227-8238249EA9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39" t="2676" r="26658" b="6275"/>
          <a:stretch/>
        </p:blipFill>
        <p:spPr>
          <a:xfrm>
            <a:off x="4823856" y="3284984"/>
            <a:ext cx="2592288" cy="216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794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E6F39-A1D8-1BDE-9077-88F0BBFBD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92755-1F6C-BFE0-1371-452F59F93088}"/>
              </a:ext>
            </a:extLst>
          </p:cNvPr>
          <p:cNvSpPr/>
          <p:nvPr/>
        </p:nvSpPr>
        <p:spPr bwMode="auto">
          <a:xfrm>
            <a:off x="7710476" y="2575910"/>
            <a:ext cx="580952" cy="26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A718DC-94FA-BEBD-C5FC-881D7F5E746D}"/>
              </a:ext>
            </a:extLst>
          </p:cNvPr>
          <p:cNvSpPr/>
          <p:nvPr/>
        </p:nvSpPr>
        <p:spPr bwMode="auto">
          <a:xfrm>
            <a:off x="4843809" y="3081906"/>
            <a:ext cx="609523" cy="267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C3A339-8668-48C8-6F24-C6C9FE8B1F94}"/>
              </a:ext>
            </a:extLst>
          </p:cNvPr>
          <p:cNvSpPr/>
          <p:nvPr/>
        </p:nvSpPr>
        <p:spPr bwMode="auto">
          <a:xfrm>
            <a:off x="10558095" y="3110547"/>
            <a:ext cx="295238" cy="200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CDE448-23F7-BFC5-88CB-7AA587DEB110}"/>
              </a:ext>
            </a:extLst>
          </p:cNvPr>
          <p:cNvSpPr/>
          <p:nvPr/>
        </p:nvSpPr>
        <p:spPr bwMode="auto">
          <a:xfrm>
            <a:off x="11158095" y="3597448"/>
            <a:ext cx="276190" cy="257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683C3E-3AAB-55B4-443A-7BB0DB65A833}"/>
              </a:ext>
            </a:extLst>
          </p:cNvPr>
          <p:cNvSpPr/>
          <p:nvPr/>
        </p:nvSpPr>
        <p:spPr bwMode="auto">
          <a:xfrm>
            <a:off x="1148571" y="4132085"/>
            <a:ext cx="276190" cy="200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06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D71CD-5696-D657-1497-691EDF4CAE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D6CE5-3F46-0237-6282-AC9903B43CCC}"/>
              </a:ext>
            </a:extLst>
          </p:cNvPr>
          <p:cNvSpPr/>
          <p:nvPr/>
        </p:nvSpPr>
        <p:spPr bwMode="auto">
          <a:xfrm>
            <a:off x="8396190" y="4163732"/>
            <a:ext cx="561904" cy="26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4E6A9-1D73-3B0E-A45C-7F7D41C3DABC}"/>
              </a:ext>
            </a:extLst>
          </p:cNvPr>
          <p:cNvSpPr/>
          <p:nvPr/>
        </p:nvSpPr>
        <p:spPr bwMode="auto">
          <a:xfrm>
            <a:off x="2453333" y="4697275"/>
            <a:ext cx="666666" cy="22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CAFEAA-ED9B-4804-49AF-BB3B178F925B}"/>
              </a:ext>
            </a:extLst>
          </p:cNvPr>
          <p:cNvSpPr/>
          <p:nvPr/>
        </p:nvSpPr>
        <p:spPr bwMode="auto">
          <a:xfrm>
            <a:off x="3253333" y="5688141"/>
            <a:ext cx="3171428" cy="2667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C6ADA7-A371-8E1C-689B-0E1105DE2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8DAAF-C0B9-2E34-AAA2-AD792152B176}"/>
              </a:ext>
            </a:extLst>
          </p:cNvPr>
          <p:cNvSpPr/>
          <p:nvPr/>
        </p:nvSpPr>
        <p:spPr bwMode="auto">
          <a:xfrm>
            <a:off x="5939047" y="1038930"/>
            <a:ext cx="333333" cy="277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0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6C0CB-8150-E556-E25B-DCC33C7851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3495E-BD7D-93C7-B6BB-45FFDCC44307}"/>
              </a:ext>
            </a:extLst>
          </p:cNvPr>
          <p:cNvSpPr/>
          <p:nvPr/>
        </p:nvSpPr>
        <p:spPr bwMode="auto">
          <a:xfrm>
            <a:off x="10891428" y="1974249"/>
            <a:ext cx="257142" cy="209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4A494D-9D04-F014-4707-FBD7A3100E10}"/>
              </a:ext>
            </a:extLst>
          </p:cNvPr>
          <p:cNvSpPr/>
          <p:nvPr/>
        </p:nvSpPr>
        <p:spPr bwMode="auto">
          <a:xfrm>
            <a:off x="10920000" y="3386944"/>
            <a:ext cx="209523" cy="209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6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1B536-7F91-9AAB-EEF5-0937E524A5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5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AC7CF-9B1C-2867-75B8-EDEC100B1957}"/>
              </a:ext>
            </a:extLst>
          </p:cNvPr>
          <p:cNvSpPr/>
          <p:nvPr/>
        </p:nvSpPr>
        <p:spPr bwMode="auto">
          <a:xfrm>
            <a:off x="5396190" y="2022051"/>
            <a:ext cx="228571" cy="200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7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4804C-4FCB-915E-8240-290815BB13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999"/>
            <a:ext cx="10800000" cy="5812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284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6948F-ABE7-5E41-F931-C2A45A0A8A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731440-7D48-0213-C04C-5187B01D73CD}"/>
              </a:ext>
            </a:extLst>
          </p:cNvPr>
          <p:cNvSpPr/>
          <p:nvPr/>
        </p:nvSpPr>
        <p:spPr bwMode="auto">
          <a:xfrm>
            <a:off x="5815238" y="1010116"/>
            <a:ext cx="4771428" cy="26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4F6E0-9138-FA64-F7A8-471A6A1A1DA6}"/>
              </a:ext>
            </a:extLst>
          </p:cNvPr>
          <p:cNvSpPr/>
          <p:nvPr/>
        </p:nvSpPr>
        <p:spPr bwMode="auto">
          <a:xfrm>
            <a:off x="1005714" y="1496101"/>
            <a:ext cx="1723809" cy="26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5A7A5-CBE3-88F1-7306-EE428B8DAED5}"/>
              </a:ext>
            </a:extLst>
          </p:cNvPr>
          <p:cNvSpPr/>
          <p:nvPr/>
        </p:nvSpPr>
        <p:spPr bwMode="auto">
          <a:xfrm>
            <a:off x="5539047" y="1982086"/>
            <a:ext cx="5038095" cy="266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6AD8B5-FBCF-5FFE-2FF7-94AB5238D4A8}"/>
              </a:ext>
            </a:extLst>
          </p:cNvPr>
          <p:cNvSpPr/>
          <p:nvPr/>
        </p:nvSpPr>
        <p:spPr bwMode="auto">
          <a:xfrm>
            <a:off x="986666" y="2468071"/>
            <a:ext cx="1171428" cy="247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57931D-3971-5623-ED97-055FB30EFEAD}"/>
              </a:ext>
            </a:extLst>
          </p:cNvPr>
          <p:cNvSpPr/>
          <p:nvPr/>
        </p:nvSpPr>
        <p:spPr bwMode="auto">
          <a:xfrm>
            <a:off x="2110476" y="2982643"/>
            <a:ext cx="476190" cy="219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73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9F857B-8815-8B54-D267-E055C75E5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31C61-7F14-9857-6ADB-ED5D2067B7EE}"/>
              </a:ext>
            </a:extLst>
          </p:cNvPr>
          <p:cNvSpPr/>
          <p:nvPr/>
        </p:nvSpPr>
        <p:spPr bwMode="auto">
          <a:xfrm>
            <a:off x="4386666" y="1534639"/>
            <a:ext cx="495238" cy="209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2629A3-45FA-992A-5B07-BC4EBDE7EDBF}"/>
              </a:ext>
            </a:extLst>
          </p:cNvPr>
          <p:cNvSpPr/>
          <p:nvPr/>
        </p:nvSpPr>
        <p:spPr bwMode="auto">
          <a:xfrm>
            <a:off x="8358095" y="2507338"/>
            <a:ext cx="619047" cy="219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4C4D98-1D6F-17D4-CAEF-7438D67B0D03}"/>
              </a:ext>
            </a:extLst>
          </p:cNvPr>
          <p:cNvSpPr/>
          <p:nvPr/>
        </p:nvSpPr>
        <p:spPr bwMode="auto">
          <a:xfrm>
            <a:off x="7491428" y="3480037"/>
            <a:ext cx="276190" cy="200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A95834-1CB4-02D0-F658-D9C0D5EBCB7C}"/>
              </a:ext>
            </a:extLst>
          </p:cNvPr>
          <p:cNvSpPr/>
          <p:nvPr/>
        </p:nvSpPr>
        <p:spPr bwMode="auto">
          <a:xfrm>
            <a:off x="9558095" y="4490882"/>
            <a:ext cx="1142856" cy="2384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94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5E887-DAC7-2FFE-0E68-1D228ADFD6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DEEADDD-4895-1F02-3244-B03CBD58D1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924944"/>
            <a:ext cx="10800000" cy="141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EC77118-A3E5-F927-BD4B-B6B2E5AA8F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74" r="3990" b="30804"/>
          <a:stretch/>
        </p:blipFill>
        <p:spPr>
          <a:xfrm>
            <a:off x="4643836" y="4466823"/>
            <a:ext cx="2952328" cy="208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448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77118-A3E5-F927-BD4B-B6B2E5AA8F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5DE2D-D342-D681-34C1-646408CFF607}"/>
              </a:ext>
            </a:extLst>
          </p:cNvPr>
          <p:cNvSpPr/>
          <p:nvPr/>
        </p:nvSpPr>
        <p:spPr bwMode="auto">
          <a:xfrm>
            <a:off x="681904" y="1077088"/>
            <a:ext cx="6066666" cy="24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4BE13-FC5B-FE45-5567-3DB915185F0D}"/>
              </a:ext>
            </a:extLst>
          </p:cNvPr>
          <p:cNvSpPr/>
          <p:nvPr/>
        </p:nvSpPr>
        <p:spPr bwMode="auto">
          <a:xfrm>
            <a:off x="681904" y="1506994"/>
            <a:ext cx="6771428" cy="267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E5E06D-C574-1D3B-C519-1C5AE8D9833B}"/>
              </a:ext>
            </a:extLst>
          </p:cNvPr>
          <p:cNvSpPr/>
          <p:nvPr/>
        </p:nvSpPr>
        <p:spPr bwMode="auto">
          <a:xfrm>
            <a:off x="681904" y="1956007"/>
            <a:ext cx="3638095" cy="24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671418-07FF-9422-D056-0BBA5493D2CE}"/>
              </a:ext>
            </a:extLst>
          </p:cNvPr>
          <p:cNvSpPr/>
          <p:nvPr/>
        </p:nvSpPr>
        <p:spPr bwMode="auto">
          <a:xfrm>
            <a:off x="681904" y="2414574"/>
            <a:ext cx="5352380" cy="248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35895B-C718-5770-D68A-3E787EF0E5AB}"/>
              </a:ext>
            </a:extLst>
          </p:cNvPr>
          <p:cNvSpPr/>
          <p:nvPr/>
        </p:nvSpPr>
        <p:spPr bwMode="auto">
          <a:xfrm>
            <a:off x="681904" y="2863587"/>
            <a:ext cx="6285714" cy="238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911239A-4754-9049-7BC4-5744C7F9CB30}"/>
              </a:ext>
            </a:extLst>
          </p:cNvPr>
          <p:cNvSpPr/>
          <p:nvPr/>
        </p:nvSpPr>
        <p:spPr bwMode="auto">
          <a:xfrm>
            <a:off x="681904" y="3303046"/>
            <a:ext cx="6285714" cy="558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81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B4FEA-51F6-1752-7341-BC373D2446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CA75BC-89F8-8019-3C4D-678591175C18}"/>
              </a:ext>
            </a:extLst>
          </p:cNvPr>
          <p:cNvSpPr/>
          <p:nvPr/>
        </p:nvSpPr>
        <p:spPr bwMode="auto">
          <a:xfrm>
            <a:off x="681904" y="1029225"/>
            <a:ext cx="3019047" cy="228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3E2C02-E37E-BE31-353B-32237EB023EB}"/>
              </a:ext>
            </a:extLst>
          </p:cNvPr>
          <p:cNvSpPr/>
          <p:nvPr/>
        </p:nvSpPr>
        <p:spPr bwMode="auto">
          <a:xfrm>
            <a:off x="681904" y="1477490"/>
            <a:ext cx="5104761" cy="247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DAE481-33DC-1319-94ED-8A541D008544}"/>
              </a:ext>
            </a:extLst>
          </p:cNvPr>
          <p:cNvSpPr/>
          <p:nvPr/>
        </p:nvSpPr>
        <p:spPr bwMode="auto">
          <a:xfrm>
            <a:off x="681904" y="1916218"/>
            <a:ext cx="5247619" cy="238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AA2461-AAB7-1A38-2008-D03BC1B08FDD}"/>
              </a:ext>
            </a:extLst>
          </p:cNvPr>
          <p:cNvSpPr/>
          <p:nvPr/>
        </p:nvSpPr>
        <p:spPr bwMode="auto">
          <a:xfrm>
            <a:off x="681904" y="2345410"/>
            <a:ext cx="5630120" cy="276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543815-6213-8237-5AE1-B53EAA4485E1}"/>
              </a:ext>
            </a:extLst>
          </p:cNvPr>
          <p:cNvSpPr/>
          <p:nvPr/>
        </p:nvSpPr>
        <p:spPr bwMode="auto">
          <a:xfrm>
            <a:off x="681904" y="2812749"/>
            <a:ext cx="4371428" cy="257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1C160C-52A1-8417-9E7B-0B97E7DF64CC}"/>
              </a:ext>
            </a:extLst>
          </p:cNvPr>
          <p:cNvSpPr/>
          <p:nvPr/>
        </p:nvSpPr>
        <p:spPr bwMode="auto">
          <a:xfrm>
            <a:off x="681904" y="3261014"/>
            <a:ext cx="3973936" cy="52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122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1125B-9212-12B7-E95C-B92FB0C821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9361"/>
            <a:ext cx="10800000" cy="242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71EEEF7-F07D-10E2-E824-1E6CD894F1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50" y="3212976"/>
            <a:ext cx="10800000" cy="355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5CB400-197C-9E69-F577-C7C8DD984DB1}"/>
              </a:ext>
            </a:extLst>
          </p:cNvPr>
          <p:cNvSpPr/>
          <p:nvPr/>
        </p:nvSpPr>
        <p:spPr bwMode="auto">
          <a:xfrm>
            <a:off x="1127448" y="3260696"/>
            <a:ext cx="3352381" cy="238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11ED53-1734-31E4-4C95-D8E87434C836}"/>
              </a:ext>
            </a:extLst>
          </p:cNvPr>
          <p:cNvSpPr/>
          <p:nvPr/>
        </p:nvSpPr>
        <p:spPr bwMode="auto">
          <a:xfrm>
            <a:off x="1127448" y="3709267"/>
            <a:ext cx="5819048" cy="257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681C09-88C1-D233-3951-A3336A5D5EEA}"/>
              </a:ext>
            </a:extLst>
          </p:cNvPr>
          <p:cNvSpPr/>
          <p:nvPr/>
        </p:nvSpPr>
        <p:spPr bwMode="auto">
          <a:xfrm>
            <a:off x="1127448" y="4186471"/>
            <a:ext cx="4923811" cy="45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CC4BF8-65B6-0B34-9977-790759BA1E98}"/>
              </a:ext>
            </a:extLst>
          </p:cNvPr>
          <p:cNvSpPr/>
          <p:nvPr/>
        </p:nvSpPr>
        <p:spPr bwMode="auto">
          <a:xfrm>
            <a:off x="1127448" y="4883188"/>
            <a:ext cx="3542858" cy="24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7F4F67-D83F-E58A-0F55-269EAEF67DD2}"/>
              </a:ext>
            </a:extLst>
          </p:cNvPr>
          <p:cNvSpPr/>
          <p:nvPr/>
        </p:nvSpPr>
        <p:spPr bwMode="auto">
          <a:xfrm>
            <a:off x="1127448" y="5331759"/>
            <a:ext cx="6000001" cy="24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84F725-ECC5-9BC4-938A-6279F4BD293A}"/>
              </a:ext>
            </a:extLst>
          </p:cNvPr>
          <p:cNvSpPr/>
          <p:nvPr/>
        </p:nvSpPr>
        <p:spPr bwMode="auto">
          <a:xfrm>
            <a:off x="1127448" y="5761242"/>
            <a:ext cx="5904763" cy="267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68B819D-A365-4C62-7CF9-B93DE55EB7F2}"/>
              </a:ext>
            </a:extLst>
          </p:cNvPr>
          <p:cNvSpPr/>
          <p:nvPr/>
        </p:nvSpPr>
        <p:spPr bwMode="auto">
          <a:xfrm>
            <a:off x="1127448" y="6209813"/>
            <a:ext cx="5040562" cy="55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8CA7D1-90F8-912B-E75B-47B9346DC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42FD6-84AA-91CC-E8D8-A17543559B05}"/>
              </a:ext>
            </a:extLst>
          </p:cNvPr>
          <p:cNvSpPr/>
          <p:nvPr/>
        </p:nvSpPr>
        <p:spPr bwMode="auto">
          <a:xfrm>
            <a:off x="10920000" y="2458143"/>
            <a:ext cx="209523" cy="2095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84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FB0E3-8D5D-79F9-F923-BE98B15A2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F6707-B1D0-0FEC-3AE7-F3E869A4AA1D}"/>
              </a:ext>
            </a:extLst>
          </p:cNvPr>
          <p:cNvSpPr/>
          <p:nvPr/>
        </p:nvSpPr>
        <p:spPr bwMode="auto">
          <a:xfrm>
            <a:off x="10891428" y="1515281"/>
            <a:ext cx="257142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624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1D0EB-FF32-89B8-7C4B-478ED34464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95210F-0BEB-1F76-D8F0-5A43B814A27B}"/>
              </a:ext>
            </a:extLst>
          </p:cNvPr>
          <p:cNvSpPr/>
          <p:nvPr/>
        </p:nvSpPr>
        <p:spPr bwMode="auto">
          <a:xfrm>
            <a:off x="10920000" y="1496943"/>
            <a:ext cx="209523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737052-2F30-0DA0-E339-5F03678A5ED3}"/>
              </a:ext>
            </a:extLst>
          </p:cNvPr>
          <p:cNvSpPr/>
          <p:nvPr/>
        </p:nvSpPr>
        <p:spPr bwMode="auto">
          <a:xfrm>
            <a:off x="10900952" y="3835325"/>
            <a:ext cx="228571" cy="209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71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14C0A4-D2F4-67F1-368C-D05BFE7E2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71BAA0-2C24-37EA-ABFB-E3B38A7934B3}"/>
              </a:ext>
            </a:extLst>
          </p:cNvPr>
          <p:cNvSpPr/>
          <p:nvPr/>
        </p:nvSpPr>
        <p:spPr bwMode="auto">
          <a:xfrm>
            <a:off x="10920000" y="2747110"/>
            <a:ext cx="209523" cy="209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F5BAD7-D350-4D85-17A2-F9F6BD44E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7" r="77331" b="5916"/>
          <a:stretch/>
        </p:blipFill>
        <p:spPr>
          <a:xfrm>
            <a:off x="4511824" y="4050201"/>
            <a:ext cx="244827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7216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1A8E1-5B97-5FE5-1226-CEDFC7F491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A4B99-4C9D-8843-C6C2-E7895E166B90}"/>
              </a:ext>
            </a:extLst>
          </p:cNvPr>
          <p:cNvSpPr/>
          <p:nvPr/>
        </p:nvSpPr>
        <p:spPr bwMode="auto">
          <a:xfrm>
            <a:off x="10910476" y="1573452"/>
            <a:ext cx="228571" cy="20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F5BAD7-D350-4D85-17A2-F9F6BD44E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4" t="34946" r="37999" b="5916"/>
          <a:stretch/>
        </p:blipFill>
        <p:spPr>
          <a:xfrm>
            <a:off x="4007768" y="2780928"/>
            <a:ext cx="3816424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5080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FC174E-2CD6-29B0-C4FE-54528E46E5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CF4BBE-DC78-4E83-C632-2EB420FA935C}"/>
              </a:ext>
            </a:extLst>
          </p:cNvPr>
          <p:cNvSpPr/>
          <p:nvPr/>
        </p:nvSpPr>
        <p:spPr bwMode="auto">
          <a:xfrm>
            <a:off x="10920000" y="2077638"/>
            <a:ext cx="209523" cy="20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F5BAD7-D350-4D85-17A2-F9F6BD44EE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07" t="5377" r="5323" b="5916"/>
          <a:stretch/>
        </p:blipFill>
        <p:spPr>
          <a:xfrm>
            <a:off x="4439816" y="3645024"/>
            <a:ext cx="309634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1984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ADFDA-6C10-1953-E0D8-DA4EE15EA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655622-0071-7F04-FF62-0893ECB5EEB2}"/>
              </a:ext>
            </a:extLst>
          </p:cNvPr>
          <p:cNvSpPr/>
          <p:nvPr/>
        </p:nvSpPr>
        <p:spPr bwMode="auto">
          <a:xfrm>
            <a:off x="10910476" y="1545208"/>
            <a:ext cx="209523" cy="210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84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2023-11-25T02:47:06Z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