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4" r:id="rId4"/>
    <p:sldId id="402" r:id="rId5"/>
    <p:sldId id="401" r:id="rId6"/>
    <p:sldId id="398" r:id="rId7"/>
    <p:sldId id="397" r:id="rId8"/>
    <p:sldId id="396" r:id="rId9"/>
    <p:sldId id="395" r:id="rId10"/>
    <p:sldId id="392" r:id="rId11"/>
    <p:sldId id="391" r:id="rId12"/>
    <p:sldId id="390" r:id="rId13"/>
    <p:sldId id="389" r:id="rId14"/>
    <p:sldId id="387" r:id="rId15"/>
    <p:sldId id="385" r:id="rId16"/>
    <p:sldId id="384" r:id="rId17"/>
    <p:sldId id="383" r:id="rId18"/>
    <p:sldId id="382" r:id="rId19"/>
    <p:sldId id="381" r:id="rId20"/>
    <p:sldId id="380" r:id="rId21"/>
    <p:sldId id="379" r:id="rId22"/>
    <p:sldId id="378" r:id="rId23"/>
    <p:sldId id="376" r:id="rId24"/>
    <p:sldId id="375" r:id="rId25"/>
    <p:sldId id="374" r:id="rId26"/>
    <p:sldId id="373" r:id="rId27"/>
    <p:sldId id="372" r:id="rId28"/>
    <p:sldId id="370" r:id="rId29"/>
    <p:sldId id="369" r:id="rId30"/>
    <p:sldId id="366" r:id="rId31"/>
    <p:sldId id="368" r:id="rId32"/>
    <p:sldId id="365" r:id="rId33"/>
    <p:sldId id="364" r:id="rId34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17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60"/>
          <a:stretch>
            <a:fillRect/>
          </a:stretch>
        </p:blipFill>
        <p:spPr>
          <a:xfrm>
            <a:off x="2423160" y="2780665"/>
            <a:ext cx="7175590" cy="113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1904" y="2040804"/>
            <a:ext cx="1019047" cy="276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7619" y="3042808"/>
            <a:ext cx="419047" cy="30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2380" y="2632020"/>
            <a:ext cx="695238" cy="28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8095" y="4053531"/>
            <a:ext cx="247619" cy="27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836110"/>
            <a:ext cx="10800000" cy="59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435550"/>
            <a:ext cx="10800000" cy="520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67155" y="2255520"/>
            <a:ext cx="1675130" cy="92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32368" y="6146873"/>
            <a:ext cx="952380" cy="286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70" y="684345"/>
            <a:ext cx="10800000" cy="282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28" b="86093"/>
          <a:stretch>
            <a:fillRect/>
          </a:stretch>
        </p:blipFill>
        <p:spPr>
          <a:xfrm>
            <a:off x="1280795" y="3429000"/>
            <a:ext cx="2664550" cy="57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2609" y="3543355"/>
            <a:ext cx="2123809" cy="31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4" t="13903" r="38658"/>
          <a:stretch>
            <a:fillRect/>
          </a:stretch>
        </p:blipFill>
        <p:spPr>
          <a:xfrm>
            <a:off x="4449445" y="3357245"/>
            <a:ext cx="2908935" cy="335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3357245"/>
            <a:ext cx="2701290" cy="2675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870404"/>
            <a:ext cx="4028571" cy="352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83485" y="4561205"/>
            <a:ext cx="167259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2553704"/>
            <a:ext cx="3914285" cy="333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215" y="3211195"/>
            <a:ext cx="583755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0952" y="3840030"/>
            <a:ext cx="3838095" cy="343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523" y="4487957"/>
            <a:ext cx="2352380" cy="314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4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489" y="1225289"/>
            <a:ext cx="4135564" cy="32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489" y="1863205"/>
            <a:ext cx="2250647" cy="30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489" y="2501120"/>
            <a:ext cx="3188417" cy="30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489" y="3129654"/>
            <a:ext cx="3235305" cy="318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489" y="3767570"/>
            <a:ext cx="3225928" cy="30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625" y="4396105"/>
            <a:ext cx="548513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2625" y="5034280"/>
            <a:ext cx="5396865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2489" y="5662553"/>
            <a:ext cx="3948010" cy="328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2621377"/>
            <a:ext cx="2485714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740" y="3269615"/>
            <a:ext cx="742061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690" y="3908425"/>
            <a:ext cx="324358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86840" y="4556760"/>
            <a:ext cx="4262120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39047" y="5252754"/>
            <a:ext cx="4590476" cy="362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1365"/>
            <a:ext cx="10800000" cy="542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3296825"/>
            <a:ext cx="7371428" cy="314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450" y="3814445"/>
            <a:ext cx="61595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2595" y="3751580"/>
            <a:ext cx="6388100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215" y="4573270"/>
            <a:ext cx="7362190" cy="1084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9523" y="5917017"/>
            <a:ext cx="3342857" cy="352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33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909963"/>
            <a:ext cx="342857" cy="29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6190" y="3415407"/>
            <a:ext cx="266666" cy="29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53333" y="5338898"/>
            <a:ext cx="1333333" cy="400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36335"/>
            <a:ext cx="10800000" cy="2404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848587"/>
            <a:ext cx="6723809" cy="36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525395"/>
            <a:ext cx="6250940" cy="53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20637"/>
            <a:ext cx="1676190" cy="257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849494"/>
            <a:ext cx="1961904" cy="3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06934"/>
            <a:ext cx="2533333" cy="3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212016"/>
            <a:ext cx="6047619" cy="352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039130"/>
            <a:ext cx="5695238" cy="33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687031"/>
            <a:ext cx="4276190" cy="33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344459"/>
            <a:ext cx="6638095" cy="33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992360"/>
            <a:ext cx="6276190" cy="34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649789"/>
            <a:ext cx="6590476" cy="33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62" b="15705"/>
          <a:stretch>
            <a:fillRect/>
          </a:stretch>
        </p:blipFill>
        <p:spPr>
          <a:xfrm>
            <a:off x="5447665" y="4149090"/>
            <a:ext cx="1008470" cy="255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140525"/>
            <a:ext cx="10800000" cy="206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2" r="70895" b="21715"/>
          <a:stretch>
            <a:fillRect/>
          </a:stretch>
        </p:blipFill>
        <p:spPr>
          <a:xfrm>
            <a:off x="6599555" y="4364990"/>
            <a:ext cx="208788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0000" y="1915336"/>
            <a:ext cx="3171428" cy="733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29523" y="1915336"/>
            <a:ext cx="3952380" cy="733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39047" y="3020660"/>
            <a:ext cx="1876190" cy="333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62" b="15705"/>
          <a:stretch>
            <a:fillRect/>
          </a:stretch>
        </p:blipFill>
        <p:spPr>
          <a:xfrm>
            <a:off x="4151630" y="3860800"/>
            <a:ext cx="1008470" cy="255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2" r="70895" b="21715"/>
          <a:stretch>
            <a:fillRect/>
          </a:stretch>
        </p:blipFill>
        <p:spPr>
          <a:xfrm>
            <a:off x="5303520" y="4076700"/>
            <a:ext cx="208788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5" r="53327"/>
          <a:stretch>
            <a:fillRect/>
          </a:stretch>
        </p:blipFill>
        <p:spPr>
          <a:xfrm>
            <a:off x="5015865" y="3140710"/>
            <a:ext cx="2016125" cy="303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3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10567"/>
            <a:ext cx="8161904" cy="639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93464"/>
            <a:ext cx="7190476" cy="343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907142"/>
            <a:ext cx="342857" cy="29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4006441"/>
            <a:ext cx="295238" cy="29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2" r="26223" b="16695"/>
          <a:stretch>
            <a:fillRect/>
          </a:stretch>
        </p:blipFill>
        <p:spPr>
          <a:xfrm>
            <a:off x="4799330" y="2420620"/>
            <a:ext cx="2808605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1720"/>
            <a:ext cx="1432560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78079"/>
            <a:ext cx="5028571" cy="343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43809" y="2507566"/>
            <a:ext cx="2533333" cy="1764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548630"/>
            <a:ext cx="4895238" cy="343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5216268"/>
            <a:ext cx="7580952" cy="314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114550" y="1052195"/>
            <a:ext cx="8861425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738"/>
            <a:ext cx="7485714" cy="324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82987"/>
            <a:ext cx="3304761" cy="31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431777"/>
            <a:ext cx="4390476" cy="31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108960"/>
            <a:ext cx="10028555" cy="18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160511"/>
            <a:ext cx="2609523" cy="31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869911"/>
            <a:ext cx="295238" cy="296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2132330"/>
            <a:ext cx="6715125" cy="296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2573498"/>
            <a:ext cx="276190" cy="28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644900"/>
            <a:ext cx="5241290" cy="281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2431672"/>
            <a:ext cx="276190" cy="28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955908"/>
            <a:ext cx="342857" cy="29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91965"/>
            <a:ext cx="10800000" cy="364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0464" y="3011859"/>
            <a:ext cx="295238" cy="295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98" b="5389"/>
          <a:stretch>
            <a:fillRect/>
          </a:stretch>
        </p:blipFill>
        <p:spPr>
          <a:xfrm>
            <a:off x="4511675" y="4149090"/>
            <a:ext cx="3240405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845"/>
            <a:ext cx="10800000" cy="395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70137" y="2983036"/>
            <a:ext cx="342857" cy="29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91" b="5455"/>
          <a:stretch>
            <a:fillRect/>
          </a:stretch>
        </p:blipFill>
        <p:spPr>
          <a:xfrm>
            <a:off x="4583430" y="4337685"/>
            <a:ext cx="2880360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2024-06-09T04:51:24Z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