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833370"/>
            <a:ext cx="67246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476" y="2335102"/>
            <a:ext cx="771428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335913"/>
            <a:ext cx="361904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963338"/>
            <a:ext cx="304761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32215" y="4525645"/>
            <a:ext cx="19958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764355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411220"/>
            <a:ext cx="8278495" cy="34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1286782"/>
            <a:ext cx="980952" cy="4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3213635"/>
            <a:ext cx="2095238" cy="5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80440"/>
            <a:ext cx="50165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68484"/>
            <a:ext cx="2323809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2780665"/>
            <a:ext cx="10464800" cy="179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2935" y="4725035"/>
            <a:ext cx="1035304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62857" y="2840607"/>
            <a:ext cx="371428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774736"/>
            <a:ext cx="304761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635" y="764540"/>
            <a:ext cx="9143365" cy="5972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6065" y="2204720"/>
            <a:ext cx="356235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4915" y="2625725"/>
            <a:ext cx="374650" cy="1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585" y="3141345"/>
            <a:ext cx="495300" cy="18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0905" y="3654425"/>
            <a:ext cx="427355" cy="18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3090" y="3915410"/>
            <a:ext cx="387985" cy="13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4555" y="4131945"/>
            <a:ext cx="45910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1585" y="4803775"/>
            <a:ext cx="737870" cy="19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2215" y="1772920"/>
            <a:ext cx="571500" cy="17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695" y="2132965"/>
            <a:ext cx="563245" cy="22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24695" y="2701290"/>
            <a:ext cx="562610" cy="20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0245" y="3140710"/>
            <a:ext cx="158750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91345" y="3500755"/>
            <a:ext cx="772795" cy="1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91585" y="5417185"/>
            <a:ext cx="711835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03930" y="6018530"/>
            <a:ext cx="43434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47440" y="6309360"/>
            <a:ext cx="773430" cy="16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16315" y="4580890"/>
            <a:ext cx="52133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16315" y="4803775"/>
            <a:ext cx="36258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56270" y="5544820"/>
            <a:ext cx="401955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40370" y="5795645"/>
            <a:ext cx="4476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616315" y="6165215"/>
            <a:ext cx="1081405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544560" y="6471920"/>
            <a:ext cx="798195" cy="17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173480"/>
            <a:ext cx="9161145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636520"/>
            <a:ext cx="66840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165" y="3572510"/>
            <a:ext cx="9889490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165" y="5320665"/>
            <a:ext cx="949515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2195"/>
            <a:ext cx="81680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1916430"/>
            <a:ext cx="625094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2708910"/>
            <a:ext cx="677037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800475"/>
            <a:ext cx="9828530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600571"/>
            <a:ext cx="3419047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4248783"/>
            <a:ext cx="361904" cy="3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353282"/>
            <a:ext cx="333333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333" y="3450338"/>
            <a:ext cx="371428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333" y="3459870"/>
            <a:ext cx="733333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4887" y="2346851"/>
            <a:ext cx="341278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416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8322" y="2226302"/>
            <a:ext cx="323809" cy="37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1052830"/>
            <a:ext cx="179197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468675"/>
            <a:ext cx="323809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9047" y="5728950"/>
            <a:ext cx="523809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640307"/>
            <a:ext cx="361904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