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504440"/>
            <a:ext cx="11308715" cy="1849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2475" y="2844800"/>
            <a:ext cx="338328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6768" y="3748700"/>
            <a:ext cx="2876190" cy="133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2"/>
          <a:stretch>
            <a:fillRect/>
          </a:stretch>
        </p:blipFill>
        <p:spPr>
          <a:xfrm>
            <a:off x="6744335" y="3789045"/>
            <a:ext cx="5133340" cy="213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72867"/>
            <a:ext cx="371428" cy="37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69251"/>
            <a:ext cx="409523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162528"/>
            <a:ext cx="409523" cy="37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4955" y="2040255"/>
            <a:ext cx="9537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040" y="4759325"/>
            <a:ext cx="6456045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29523" y="2707260"/>
            <a:ext cx="1009523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3593959"/>
            <a:ext cx="247619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000" y="4356711"/>
            <a:ext cx="1590476" cy="4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2320" y="4288790"/>
            <a:ext cx="122618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64770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1917065"/>
            <a:ext cx="6679565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228975"/>
            <a:ext cx="726122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232566"/>
            <a:ext cx="5152380" cy="120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3859530"/>
            <a:ext cx="637413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62685"/>
            <a:ext cx="524256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709545"/>
            <a:ext cx="483362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91865"/>
            <a:ext cx="876300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81904" y="5100852"/>
            <a:ext cx="295238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670" y="1113349"/>
            <a:ext cx="8637961" cy="42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530" y="1837690"/>
            <a:ext cx="815403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475" y="2544445"/>
            <a:ext cx="53498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30" y="3312795"/>
            <a:ext cx="5227955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530" y="4744085"/>
            <a:ext cx="9675495" cy="190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488"/>
            <a:ext cx="3619047" cy="4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15186"/>
            <a:ext cx="7504761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696210"/>
            <a:ext cx="37973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68370"/>
            <a:ext cx="7910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39895"/>
            <a:ext cx="10865485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2070643"/>
            <a:ext cx="533334" cy="46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727376"/>
            <a:ext cx="371428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0839" y="2869967"/>
            <a:ext cx="349024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200571"/>
            <a:ext cx="40952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210461"/>
            <a:ext cx="1076190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1210461"/>
            <a:ext cx="1085715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0476" y="2059384"/>
            <a:ext cx="552380" cy="4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