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060575"/>
            <a:ext cx="11852910" cy="2839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536404"/>
            <a:ext cx="371428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6170819"/>
            <a:ext cx="800000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735040"/>
            <a:ext cx="304761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5354753"/>
            <a:ext cx="304761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991943"/>
            <a:ext cx="1371428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9047" y="4441714"/>
            <a:ext cx="723809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21316" y="4589142"/>
            <a:ext cx="1472263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58380" y="4276725"/>
            <a:ext cx="95694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6485" y="5264150"/>
            <a:ext cx="171958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2139" y="6080571"/>
            <a:ext cx="470781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4478086"/>
            <a:ext cx="1038095" cy="50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4516196"/>
            <a:ext cx="1085714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5354608"/>
            <a:ext cx="542857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745973"/>
            <a:ext cx="361904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952" y="5235258"/>
            <a:ext cx="371428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3757597"/>
            <a:ext cx="790476" cy="37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7619" y="4558235"/>
            <a:ext cx="838095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492825"/>
            <a:ext cx="10800000" cy="8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1124585"/>
            <a:ext cx="708279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48923"/>
            <a:ext cx="7552380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140710"/>
            <a:ext cx="98780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44903"/>
            <a:ext cx="7552380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