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4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6120" y="2204720"/>
            <a:ext cx="8239125" cy="2447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3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1052830"/>
            <a:ext cx="603821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6054" y="1889522"/>
            <a:ext cx="1052305" cy="314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1180" y="2509520"/>
            <a:ext cx="365188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5800" y="3350895"/>
            <a:ext cx="618934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6054" y="4081380"/>
            <a:ext cx="1985801" cy="365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3570" y="4794885"/>
            <a:ext cx="322834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3570" y="5445125"/>
            <a:ext cx="640080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23570" y="6165215"/>
            <a:ext cx="747077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  <p:bldP spid="13" grpId="0" animBg="1"/>
      <p:bldP spid="14" grpId="0" bldLvl="0" animBg="1"/>
      <p:bldP spid="17" grpId="0" bldLvl="0" animBg="1"/>
      <p:bldP spid="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692785"/>
            <a:ext cx="9601835" cy="336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06" t="1430" r="5328" b="9072"/>
          <a:stretch>
            <a:fillRect/>
          </a:stretch>
        </p:blipFill>
        <p:spPr>
          <a:xfrm>
            <a:off x="8040370" y="2277110"/>
            <a:ext cx="3777615" cy="4138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1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15060"/>
            <a:ext cx="5239385" cy="210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583305"/>
            <a:ext cx="4885690" cy="1343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5157470"/>
            <a:ext cx="5379085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6117797"/>
            <a:ext cx="1866666" cy="38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5" grpId="0" bldLvl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1268730"/>
            <a:ext cx="681672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175558"/>
            <a:ext cx="2552380" cy="382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924810"/>
            <a:ext cx="7861935" cy="86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261798" y="4156941"/>
            <a:ext cx="287830" cy="330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2258950"/>
            <a:ext cx="352380" cy="381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53333" y="5881478"/>
            <a:ext cx="761904" cy="352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8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00952" y="3088871"/>
            <a:ext cx="295238" cy="352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5565" y="2924810"/>
            <a:ext cx="5344160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5565" y="3717290"/>
            <a:ext cx="8095615" cy="8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5415" y="4716780"/>
            <a:ext cx="4829810" cy="94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2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43635"/>
            <a:ext cx="4494530" cy="228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632835"/>
            <a:ext cx="4740910" cy="159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5473065"/>
            <a:ext cx="597535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375910" y="980440"/>
            <a:ext cx="5746115" cy="317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20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072380" y="2896954"/>
            <a:ext cx="476191" cy="95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00952" y="3668841"/>
            <a:ext cx="1400000" cy="4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39047" y="4574141"/>
            <a:ext cx="409523" cy="35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00952" y="5441324"/>
            <a:ext cx="2190476" cy="47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636335"/>
            <a:ext cx="10800000" cy="4035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764355"/>
            <a:ext cx="10800000" cy="176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425" y="1052830"/>
            <a:ext cx="10452735" cy="158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2935" y="2564765"/>
            <a:ext cx="6742430" cy="126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2935" y="3869690"/>
            <a:ext cx="771779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180" y="4509135"/>
            <a:ext cx="771779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9425" y="5373370"/>
            <a:ext cx="771779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1180" y="6021070"/>
            <a:ext cx="771779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052645"/>
            <a:ext cx="10800000" cy="4478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1052830"/>
            <a:ext cx="766318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1180" y="1830070"/>
            <a:ext cx="827595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2582545"/>
            <a:ext cx="575500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23570" y="3230245"/>
            <a:ext cx="702373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51180" y="3933190"/>
            <a:ext cx="10720705" cy="87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8" grpId="0" bldLvl="0" animBg="1"/>
      <p:bldP spid="22" grpId="0" bldLvl="0" animBg="1"/>
      <p:bldP spid="2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81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52830"/>
            <a:ext cx="10443845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180" y="1772920"/>
            <a:ext cx="6306820" cy="159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1180" y="3364865"/>
            <a:ext cx="9048750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105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972185"/>
            <a:ext cx="8976360" cy="136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1180" y="2259330"/>
            <a:ext cx="548386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7864" y="3023396"/>
            <a:ext cx="5101583" cy="37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3570" y="3564255"/>
            <a:ext cx="5014595" cy="8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7705" y="4653280"/>
            <a:ext cx="2902585" cy="97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7705" y="5873115"/>
            <a:ext cx="6489700" cy="86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5" grpId="0" animBg="1"/>
      <p:bldP spid="18" grpId="0" bldLvl="0" animBg="1"/>
      <p:bldP spid="22" grpId="0" bldLvl="0" animBg="1"/>
      <p:bldP spid="2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72000"/>
            <a:ext cx="88941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71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179169" y="4183179"/>
            <a:ext cx="285046" cy="335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269148"/>
            <a:ext cx="409523" cy="381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181523"/>
            <a:ext cx="371428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34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30303" y="2721274"/>
            <a:ext cx="291514" cy="315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10476" y="2229649"/>
            <a:ext cx="304761" cy="352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20845"/>
            <a:ext cx="10800000" cy="8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1268545"/>
            <a:ext cx="10800000" cy="553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9987" y="3480764"/>
            <a:ext cx="1895238" cy="486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01745" y="5932805"/>
            <a:ext cx="3032125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2024-06-10T09:21:17Z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