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2" r:id="rId8"/>
    <p:sldId id="351" r:id="rId9"/>
    <p:sldId id="347" r:id="rId10"/>
    <p:sldId id="346" r:id="rId11"/>
    <p:sldId id="345" r:id="rId12"/>
    <p:sldId id="344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3000375"/>
            <a:ext cx="76009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5" y="539565"/>
            <a:ext cx="10800000" cy="44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9655" y="3516525"/>
            <a:ext cx="1085714" cy="44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1820" y="3290570"/>
            <a:ext cx="424942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3941" y="4346639"/>
            <a:ext cx="1580952" cy="49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501390"/>
            <a:ext cx="4342765" cy="308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185285"/>
            <a:ext cx="3457142" cy="43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2997200"/>
            <a:ext cx="4998720" cy="347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904" y="2003299"/>
            <a:ext cx="971428" cy="41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94"/>
          <a:stretch>
            <a:fillRect/>
          </a:stretch>
        </p:blipFill>
        <p:spPr>
          <a:xfrm>
            <a:off x="4007485" y="2493010"/>
            <a:ext cx="4104730" cy="405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2976682"/>
            <a:ext cx="742857" cy="4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8" r="18886"/>
          <a:stretch>
            <a:fillRect/>
          </a:stretch>
        </p:blipFill>
        <p:spPr>
          <a:xfrm>
            <a:off x="4511675" y="2564765"/>
            <a:ext cx="3672750" cy="405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114875"/>
            <a:ext cx="10800000" cy="378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96975"/>
            <a:ext cx="10155555" cy="13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2708910"/>
            <a:ext cx="10382885" cy="180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0602" y="3657644"/>
            <a:ext cx="873282" cy="37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3214" y="4496907"/>
            <a:ext cx="696861" cy="32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4293235"/>
            <a:ext cx="174625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2245" y="5149215"/>
            <a:ext cx="39325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1191095"/>
            <a:ext cx="742857" cy="35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55" y="971550"/>
            <a:ext cx="529463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010321"/>
            <a:ext cx="600000" cy="4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58005" y="2460625"/>
            <a:ext cx="607568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705928"/>
            <a:ext cx="2714285" cy="49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bldLvl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0" b="51248"/>
          <a:stretch>
            <a:fillRect/>
          </a:stretch>
        </p:blipFill>
        <p:spPr>
          <a:xfrm>
            <a:off x="3935730" y="2708910"/>
            <a:ext cx="3933825" cy="307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5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0133" y="2913677"/>
            <a:ext cx="361981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2058473"/>
            <a:ext cx="542857" cy="4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0" b="51248"/>
          <a:stretch>
            <a:fillRect/>
          </a:stretch>
        </p:blipFill>
        <p:spPr>
          <a:xfrm>
            <a:off x="4007485" y="2997200"/>
            <a:ext cx="3933825" cy="307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0" b="51248"/>
          <a:stretch>
            <a:fillRect/>
          </a:stretch>
        </p:blipFill>
        <p:spPr>
          <a:xfrm>
            <a:off x="3935730" y="2708910"/>
            <a:ext cx="3933825" cy="307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4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5316855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348865"/>
            <a:ext cx="330644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3068955"/>
            <a:ext cx="357251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975" y="3723640"/>
            <a:ext cx="7112635" cy="178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768" y="5684727"/>
            <a:ext cx="4224024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8768" y="6356857"/>
            <a:ext cx="1889489" cy="27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9" grpId="0" bldLvl="0" animBg="1"/>
      <p:bldP spid="25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2711450" y="3527425"/>
            <a:ext cx="6471920" cy="283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33240"/>
            <a:ext cx="1080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135245" y="2614295"/>
            <a:ext cx="209359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92006" y="4183729"/>
            <a:ext cx="295238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7" r="21554"/>
          <a:stretch>
            <a:fillRect/>
          </a:stretch>
        </p:blipFill>
        <p:spPr>
          <a:xfrm>
            <a:off x="9120505" y="3748405"/>
            <a:ext cx="2512060" cy="283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5220"/>
            <a:ext cx="877697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988820"/>
            <a:ext cx="6711315" cy="119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357245"/>
            <a:ext cx="638873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509135"/>
            <a:ext cx="729932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5301615"/>
            <a:ext cx="63220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5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052830"/>
            <a:ext cx="10343515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570" y="2708910"/>
            <a:ext cx="509905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573145"/>
            <a:ext cx="533844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4797425"/>
            <a:ext cx="52209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5589270"/>
            <a:ext cx="708342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  <p:bldP spid="20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277061"/>
            <a:ext cx="352380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975206"/>
            <a:ext cx="371428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7185"/>
            <a:ext cx="10800000" cy="352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4432" y="1701195"/>
            <a:ext cx="333333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789045"/>
            <a:ext cx="3953510" cy="291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620845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3144" y="2702051"/>
            <a:ext cx="409523" cy="37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3305175"/>
            <a:ext cx="5337810" cy="341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540200"/>
            <a:ext cx="10800000" cy="253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299" y="2535741"/>
            <a:ext cx="409523" cy="37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2781300"/>
            <a:ext cx="4440555" cy="322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949130"/>
            <a:ext cx="10800000" cy="8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12226"/>
            <a:ext cx="333333" cy="3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573145"/>
            <a:ext cx="4690110" cy="320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7386" y="3700421"/>
            <a:ext cx="329734" cy="36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2024-06-10T13:02:41Z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