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7" r:id="rId4"/>
    <p:sldId id="405" r:id="rId5"/>
    <p:sldId id="404" r:id="rId6"/>
    <p:sldId id="401" r:id="rId7"/>
    <p:sldId id="400" r:id="rId8"/>
    <p:sldId id="399" r:id="rId9"/>
    <p:sldId id="396" r:id="rId10"/>
    <p:sldId id="395" r:id="rId11"/>
    <p:sldId id="392" r:id="rId12"/>
    <p:sldId id="391" r:id="rId13"/>
    <p:sldId id="388" r:id="rId14"/>
    <p:sldId id="387" r:id="rId15"/>
    <p:sldId id="384" r:id="rId16"/>
    <p:sldId id="383" r:id="rId17"/>
    <p:sldId id="381" r:id="rId18"/>
    <p:sldId id="380" r:id="rId19"/>
    <p:sldId id="379" r:id="rId20"/>
    <p:sldId id="378" r:id="rId21"/>
    <p:sldId id="377" r:id="rId22"/>
    <p:sldId id="376" r:id="rId23"/>
    <p:sldId id="375" r:id="rId24"/>
    <p:sldId id="374" r:id="rId25"/>
    <p:sldId id="373" r:id="rId26"/>
    <p:sldId id="372" r:id="rId27"/>
    <p:sldId id="371" r:id="rId28"/>
    <p:sldId id="370" r:id="rId29"/>
    <p:sldId id="369" r:id="rId30"/>
    <p:sldId id="368" r:id="rId31"/>
    <p:sldId id="367" r:id="rId32"/>
    <p:sldId id="366" r:id="rId33"/>
    <p:sldId id="365" r:id="rId34"/>
    <p:sldId id="364" r:id="rId35"/>
  </p:sldIdLst>
  <p:sldSz cx="12192000" cy="6858000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9" d="100"/>
          <a:sy n="69" d="100"/>
        </p:scale>
        <p:origin x="312" y="72"/>
      </p:cViewPr>
      <p:guideLst>
        <p:guide orient="horz" pos="215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61"/>
          <a:stretch>
            <a:fillRect/>
          </a:stretch>
        </p:blipFill>
        <p:spPr>
          <a:xfrm>
            <a:off x="2999105" y="2780665"/>
            <a:ext cx="6095455" cy="86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7142" y="2011097"/>
            <a:ext cx="419047" cy="276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05714" y="2726072"/>
            <a:ext cx="419048" cy="276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2996565"/>
            <a:ext cx="4980305" cy="359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3336487"/>
            <a:ext cx="847619" cy="343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564765"/>
            <a:ext cx="3830955" cy="425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15" y="612590"/>
            <a:ext cx="10800000" cy="394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1710" y="4044539"/>
            <a:ext cx="590476" cy="28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54"/>
          <a:stretch>
            <a:fillRect/>
          </a:stretch>
        </p:blipFill>
        <p:spPr>
          <a:xfrm>
            <a:off x="7103745" y="3572510"/>
            <a:ext cx="4451350" cy="324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5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53333" y="2793697"/>
            <a:ext cx="428571" cy="276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212465"/>
            <a:ext cx="5663565" cy="356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5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34285" y="2883588"/>
            <a:ext cx="447620" cy="28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2996565"/>
            <a:ext cx="5545455" cy="369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210"/>
            <a:ext cx="10800000" cy="378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6023610" y="3500755"/>
            <a:ext cx="4949825" cy="319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00" y="1116145"/>
            <a:ext cx="10800000" cy="3701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0235" y="1124585"/>
            <a:ext cx="8075930" cy="294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69204" y="4312444"/>
            <a:ext cx="2171428" cy="333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38916"/>
            <a:ext cx="7047619" cy="333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63403"/>
            <a:ext cx="6142857" cy="314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668825"/>
            <a:ext cx="3780952" cy="314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355340"/>
            <a:ext cx="414274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99330" y="3355340"/>
            <a:ext cx="2752090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051070"/>
            <a:ext cx="4142857" cy="343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800000" cy="361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7" b="38889"/>
          <a:stretch>
            <a:fillRect/>
          </a:stretch>
        </p:blipFill>
        <p:spPr>
          <a:xfrm>
            <a:off x="4151630" y="3500755"/>
            <a:ext cx="4416425" cy="332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1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4356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2634607"/>
            <a:ext cx="304761" cy="29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4093200"/>
            <a:ext cx="295238" cy="29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2935" y="1124585"/>
            <a:ext cx="6293485" cy="180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20090" y="2852420"/>
            <a:ext cx="5781675" cy="2256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5228590"/>
            <a:ext cx="8501380" cy="117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412240"/>
            <a:ext cx="10194290" cy="365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41" r="6221" b="11236"/>
          <a:stretch>
            <a:fillRect/>
          </a:stretch>
        </p:blipFill>
        <p:spPr>
          <a:xfrm>
            <a:off x="10272395" y="1268730"/>
            <a:ext cx="1701165" cy="397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19835"/>
            <a:ext cx="160210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12340" y="1073785"/>
            <a:ext cx="3517900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925945"/>
            <a:ext cx="4390476" cy="314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5714" y="2631865"/>
            <a:ext cx="2523809" cy="305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91505" y="1906905"/>
            <a:ext cx="2954655" cy="301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347324"/>
            <a:ext cx="3180952" cy="29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034164"/>
            <a:ext cx="4247619" cy="314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740084"/>
            <a:ext cx="2666666" cy="314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5426925"/>
            <a:ext cx="3409523" cy="33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53160"/>
            <a:ext cx="1038034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858321"/>
            <a:ext cx="1742857" cy="2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63165" y="1848485"/>
            <a:ext cx="512572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554036"/>
            <a:ext cx="5190476" cy="32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259455"/>
            <a:ext cx="948245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964305"/>
            <a:ext cx="583946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521450" y="3811270"/>
            <a:ext cx="421767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679302"/>
            <a:ext cx="3695238" cy="2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424761" y="4679302"/>
            <a:ext cx="3600000" cy="32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5394078"/>
            <a:ext cx="3457142" cy="314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bldLvl="0" animBg="1"/>
      <p:bldP spid="12" grpId="0" bldLvl="0" animBg="1"/>
      <p:bldP spid="13" grpId="0" bldLvl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00" y="836110"/>
            <a:ext cx="9528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1" r="5557" b="29387"/>
          <a:stretch>
            <a:fillRect/>
          </a:stretch>
        </p:blipFill>
        <p:spPr>
          <a:xfrm>
            <a:off x="9119870" y="1124585"/>
            <a:ext cx="2894330" cy="270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2312035"/>
            <a:ext cx="615696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325495"/>
            <a:ext cx="6463665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45655" y="3064510"/>
            <a:ext cx="3700780" cy="74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365"/>
            <a:ext cx="10800000" cy="4295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57935"/>
            <a:ext cx="325310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05395"/>
            <a:ext cx="2552380" cy="314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35730" y="1125220"/>
            <a:ext cx="388175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355" y="2492375"/>
            <a:ext cx="2605405" cy="68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9920" y="3429000"/>
            <a:ext cx="7280275" cy="200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72021"/>
            <a:ext cx="2276190" cy="314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58620"/>
            <a:ext cx="5671820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419985"/>
            <a:ext cx="5676265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97625" y="2348865"/>
            <a:ext cx="2078990" cy="887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3391306"/>
            <a:ext cx="1933333" cy="314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3991370"/>
            <a:ext cx="5523809" cy="295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572384"/>
            <a:ext cx="4133333" cy="34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2" grpId="0" bldLvl="0" animBg="1"/>
      <p:bldP spid="14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9" t="21543" r="5321" b="7191"/>
          <a:stretch>
            <a:fillRect/>
          </a:stretch>
        </p:blipFill>
        <p:spPr>
          <a:xfrm>
            <a:off x="3863340" y="3572510"/>
            <a:ext cx="424878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896367"/>
            <a:ext cx="295238" cy="29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9523" y="1200675"/>
            <a:ext cx="638095" cy="3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53333" y="1200675"/>
            <a:ext cx="247619" cy="285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53333" y="1210203"/>
            <a:ext cx="209523" cy="27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9" t="21543" r="5321" b="7191"/>
          <a:stretch>
            <a:fillRect/>
          </a:stretch>
        </p:blipFill>
        <p:spPr>
          <a:xfrm>
            <a:off x="3791585" y="3212465"/>
            <a:ext cx="4248785" cy="309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486850"/>
            <a:ext cx="3333333" cy="323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106128"/>
            <a:ext cx="2752380" cy="314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715879"/>
            <a:ext cx="3380952" cy="323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4325620"/>
            <a:ext cx="5914390" cy="118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1710"/>
            <a:ext cx="10800000" cy="2465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225" y="1183005"/>
            <a:ext cx="8018145" cy="56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7225" y="2023110"/>
            <a:ext cx="3496945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7139" y="2615843"/>
            <a:ext cx="1742857" cy="32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7139" y="3217993"/>
            <a:ext cx="3209523" cy="33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34208"/>
            <a:ext cx="5028571" cy="314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35335"/>
            <a:ext cx="2676190" cy="305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46004"/>
            <a:ext cx="6047619" cy="314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937589"/>
            <a:ext cx="4114285" cy="305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538716"/>
            <a:ext cx="5333333" cy="314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048760"/>
            <a:ext cx="9789160" cy="48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721887"/>
            <a:ext cx="7180952" cy="343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9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888302"/>
            <a:ext cx="295238" cy="305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131820"/>
            <a:ext cx="6263640" cy="372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6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984398"/>
            <a:ext cx="304762" cy="286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677894"/>
            <a:ext cx="333333" cy="28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12" b="8171"/>
          <a:stretch>
            <a:fillRect/>
          </a:stretch>
        </p:blipFill>
        <p:spPr>
          <a:xfrm>
            <a:off x="4943475" y="3716655"/>
            <a:ext cx="2592070" cy="299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1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964311"/>
            <a:ext cx="304762" cy="29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2780665"/>
            <a:ext cx="6525895" cy="350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74"/>
          <a:stretch>
            <a:fillRect/>
          </a:stretch>
        </p:blipFill>
        <p:spPr>
          <a:xfrm>
            <a:off x="262890" y="620395"/>
            <a:ext cx="10800080" cy="367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9942" y="3764238"/>
            <a:ext cx="295238" cy="295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82"/>
          <a:stretch>
            <a:fillRect/>
          </a:stretch>
        </p:blipFill>
        <p:spPr>
          <a:xfrm>
            <a:off x="4655820" y="3356610"/>
            <a:ext cx="2852420" cy="294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22"/>
          <a:stretch>
            <a:fillRect/>
          </a:stretch>
        </p:blipFill>
        <p:spPr>
          <a:xfrm>
            <a:off x="335280" y="6165215"/>
            <a:ext cx="10800080" cy="67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6666" y="1936355"/>
            <a:ext cx="247619" cy="276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96190" y="3368566"/>
            <a:ext cx="428571" cy="276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545" y="3068955"/>
            <a:ext cx="7169150" cy="366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2024-06-09T04:35:40Z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