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7200" y="2933700"/>
            <a:ext cx="36576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1428" y="3241349"/>
            <a:ext cx="742857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830785"/>
            <a:ext cx="333333" cy="37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862393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988820"/>
            <a:ext cx="722439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943866"/>
            <a:ext cx="7990476" cy="3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72535"/>
            <a:ext cx="789622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509135"/>
            <a:ext cx="50888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5315585"/>
            <a:ext cx="716661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05925" y="1052830"/>
            <a:ext cx="166624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animBg="1"/>
      <p:bldP spid="13" grpId="0" bldLvl="0" animBg="1"/>
      <p:bldP spid="16" grpId="0" bldLvl="0" animBg="1"/>
      <p:bldP spid="1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100952" y="3630061"/>
            <a:ext cx="419048" cy="4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714" y="4563717"/>
            <a:ext cx="552380" cy="4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7142" y="2127999"/>
            <a:ext cx="1104761" cy="49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3035601"/>
            <a:ext cx="990476" cy="46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9105" y="2877185"/>
            <a:ext cx="125412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944406"/>
            <a:ext cx="361904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259804"/>
            <a:ext cx="333333" cy="37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9830" y="5081905"/>
            <a:ext cx="310388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2215" y="2997200"/>
            <a:ext cx="37395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51730" y="3068955"/>
            <a:ext cx="37395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12215" y="3933190"/>
            <a:ext cx="602170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176135" y="4004945"/>
            <a:ext cx="415671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7125" y="4869180"/>
            <a:ext cx="759333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7125" y="5877560"/>
            <a:ext cx="450850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91810" y="5774690"/>
            <a:ext cx="37395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988820"/>
            <a:ext cx="772604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91245"/>
            <a:ext cx="3904761" cy="5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3789045"/>
            <a:ext cx="829881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4725035"/>
            <a:ext cx="491680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91810" y="4735195"/>
            <a:ext cx="37395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50" y="693870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81902" y="3623165"/>
            <a:ext cx="361904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2999740" y="3932555"/>
            <a:ext cx="6396990" cy="214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690050"/>
            <a:ext cx="10800000" cy="108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223263"/>
            <a:ext cx="333333" cy="3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2024-06-09T09:22:54Z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