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2336165"/>
            <a:ext cx="11965940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001628"/>
            <a:ext cx="371428" cy="3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2080" y="972185"/>
            <a:ext cx="332549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595" y="2018030"/>
            <a:ext cx="23736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2814955"/>
            <a:ext cx="285496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17065"/>
            <a:ext cx="983932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19095"/>
            <a:ext cx="24993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58899"/>
            <a:ext cx="3466666" cy="40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589145"/>
            <a:ext cx="1054544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91428" y="5494255"/>
            <a:ext cx="1009523" cy="4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2822763"/>
            <a:ext cx="323809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4919345"/>
            <a:ext cx="409523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8339" y="2992094"/>
            <a:ext cx="499781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6989" y="3847450"/>
            <a:ext cx="499781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9510" y="4984890"/>
            <a:ext cx="499781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4687" y="6231526"/>
            <a:ext cx="427086" cy="6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4687" y="6322521"/>
            <a:ext cx="427086" cy="6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780665"/>
            <a:ext cx="1077785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686175"/>
            <a:ext cx="534797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/>
          <a:stretch>
            <a:fillRect/>
          </a:stretch>
        </p:blipFill>
        <p:spPr>
          <a:xfrm>
            <a:off x="695325" y="4364990"/>
            <a:ext cx="4944200" cy="177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3570" y="4418965"/>
            <a:ext cx="47586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5300980"/>
            <a:ext cx="419354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841420"/>
            <a:ext cx="371428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