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8970" y="2867025"/>
            <a:ext cx="8353425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0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980440"/>
            <a:ext cx="10634980" cy="213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80" y="3140710"/>
            <a:ext cx="10930255" cy="159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817"/>
            <a:ext cx="10019047" cy="4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1772920"/>
            <a:ext cx="336486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09390" y="1700530"/>
            <a:ext cx="677164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325" y="2493010"/>
            <a:ext cx="1008570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8180" y="3295650"/>
            <a:ext cx="29432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47440" y="3305810"/>
            <a:ext cx="742442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4039235"/>
            <a:ext cx="336486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43045" y="4004945"/>
            <a:ext cx="763270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915" y="4725035"/>
            <a:ext cx="896493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81904" y="2743428"/>
            <a:ext cx="952380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3562476"/>
            <a:ext cx="419047" cy="4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9047" y="6000571"/>
            <a:ext cx="1561904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180" y="781685"/>
            <a:ext cx="3279140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39047" y="2154422"/>
            <a:ext cx="476190" cy="9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2793312"/>
            <a:ext cx="504761" cy="41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5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143832" y="5541432"/>
            <a:ext cx="318196" cy="33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869717"/>
            <a:ext cx="361904" cy="38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5262261"/>
            <a:ext cx="1552380" cy="47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0330" y="3523615"/>
            <a:ext cx="467677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2838945"/>
            <a:ext cx="371428" cy="37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2024-06-10T10:53:51Z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