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5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2132330"/>
            <a:ext cx="67913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3644900"/>
            <a:ext cx="109442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620395"/>
            <a:ext cx="10112375" cy="421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/>
          <a:stretch>
            <a:fillRect/>
          </a:stretch>
        </p:blipFill>
        <p:spPr>
          <a:xfrm>
            <a:off x="4799330" y="3644900"/>
            <a:ext cx="3731895" cy="315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548455"/>
            <a:ext cx="10800000" cy="287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8700" y="2676280"/>
            <a:ext cx="1066666" cy="36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/>
          <a:stretch>
            <a:fillRect/>
          </a:stretch>
        </p:blipFill>
        <p:spPr>
          <a:xfrm>
            <a:off x="3647440" y="3140710"/>
            <a:ext cx="4083685" cy="344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935" y="1124585"/>
            <a:ext cx="10518775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964180"/>
            <a:ext cx="518287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584700"/>
            <a:ext cx="10459085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64860" y="2852420"/>
            <a:ext cx="510476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8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1196340"/>
            <a:ext cx="1033780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86354"/>
            <a:ext cx="2619047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3229261"/>
            <a:ext cx="5209523" cy="13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4868545"/>
            <a:ext cx="10555605" cy="161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3228975"/>
            <a:ext cx="5104765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2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1965"/>
            <a:ext cx="10800000" cy="47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91"/>
          <a:stretch>
            <a:fillRect/>
          </a:stretch>
        </p:blipFill>
        <p:spPr>
          <a:xfrm>
            <a:off x="3071495" y="4241165"/>
            <a:ext cx="6654800" cy="24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4796605"/>
            <a:ext cx="10800000" cy="10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8032" y="5044615"/>
            <a:ext cx="1095238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95045"/>
            <a:ext cx="910145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1916430"/>
            <a:ext cx="9371330" cy="149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839477"/>
            <a:ext cx="2600000" cy="13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5300980"/>
            <a:ext cx="9237345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1052195"/>
            <a:ext cx="10979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780665"/>
            <a:ext cx="7153910" cy="398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764540"/>
            <a:ext cx="9327515" cy="249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70" y="3212465"/>
            <a:ext cx="8230235" cy="349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45" y="1111700"/>
            <a:ext cx="10800000" cy="355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849" y="1340280"/>
            <a:ext cx="9733333" cy="1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849" y="3140355"/>
            <a:ext cx="3047619" cy="1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052195"/>
            <a:ext cx="9810115" cy="152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2708910"/>
            <a:ext cx="751078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500755"/>
            <a:ext cx="695452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2935" y="4436745"/>
            <a:ext cx="901954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353" y="5376705"/>
            <a:ext cx="2566580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6082030"/>
            <a:ext cx="78676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4" grpId="0" bldLvl="0" animBg="1"/>
      <p:bldP spid="16" grpId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2852420"/>
            <a:ext cx="10703560" cy="251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32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39" y="1334303"/>
            <a:ext cx="3295238" cy="124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39" y="2918116"/>
            <a:ext cx="6409523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225" y="3572510"/>
            <a:ext cx="879475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512935" cy="227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276475"/>
            <a:ext cx="8212455" cy="425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844675"/>
            <a:ext cx="9512935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786" y="3407324"/>
            <a:ext cx="2275129" cy="3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730" y="4138753"/>
            <a:ext cx="6808782" cy="108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070" y="5568315"/>
            <a:ext cx="322389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08685"/>
            <a:ext cx="78867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44675"/>
            <a:ext cx="788543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2653665"/>
            <a:ext cx="10535285" cy="192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027285" cy="343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3789045"/>
            <a:ext cx="9331960" cy="298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195"/>
            <a:ext cx="983615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65350"/>
            <a:ext cx="5527675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2935" y="3572510"/>
            <a:ext cx="10113010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117090"/>
            <a:ext cx="3015615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