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132330"/>
            <a:ext cx="5686425" cy="93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" y="3572510"/>
            <a:ext cx="102965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125" y="3140710"/>
            <a:ext cx="722693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925" y="429260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8880" y="4076700"/>
            <a:ext cx="65119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445125"/>
            <a:ext cx="65119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5325" y="2492375"/>
            <a:ext cx="709549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4220845"/>
            <a:ext cx="6511925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055370" y="4292600"/>
            <a:ext cx="65119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5661025"/>
            <a:ext cx="65119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6420" y="2080260"/>
            <a:ext cx="78016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314071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407670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820"/>
            <a:ext cx="684847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2430780"/>
            <a:ext cx="6511925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87170" y="3932555"/>
            <a:ext cx="651192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18540" y="5372735"/>
            <a:ext cx="651192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82980" y="414909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8880" y="501269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5732780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2935" y="2060575"/>
            <a:ext cx="941006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315" y="3091815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170" y="4004945"/>
            <a:ext cx="65119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