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445" y="2990850"/>
            <a:ext cx="68484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717290"/>
            <a:ext cx="90055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4653280"/>
            <a:ext cx="10710545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5714" y="5995359"/>
            <a:ext cx="5276190" cy="4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4615321"/>
            <a:ext cx="361904" cy="39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22260" y="2162175"/>
            <a:ext cx="108394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00" y="905325"/>
            <a:ext cx="10800000" cy="259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9966" y="2918485"/>
            <a:ext cx="409523" cy="33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495" y="3429000"/>
            <a:ext cx="8103870" cy="324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2011007"/>
            <a:ext cx="895237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80" y="2630599"/>
            <a:ext cx="1076190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2857" y="2896268"/>
            <a:ext cx="419047" cy="4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3333" y="3829825"/>
            <a:ext cx="400001" cy="3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790"/>
            <a:ext cx="10800000" cy="250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340485"/>
            <a:ext cx="1010983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204720"/>
            <a:ext cx="339725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5730" y="2204720"/>
            <a:ext cx="742378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2997200"/>
            <a:ext cx="1010983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836930"/>
            <a:ext cx="6866255" cy="374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50"/>
          <a:stretch>
            <a:fillRect/>
          </a:stretch>
        </p:blipFill>
        <p:spPr>
          <a:xfrm>
            <a:off x="407670" y="4653280"/>
            <a:ext cx="10800080" cy="179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859258"/>
            <a:ext cx="371428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8"/>
          <a:stretch>
            <a:fillRect/>
          </a:stretch>
        </p:blipFill>
        <p:spPr>
          <a:xfrm>
            <a:off x="839470" y="908870"/>
            <a:ext cx="10800080" cy="350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2780665"/>
            <a:ext cx="918273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284" y="3769002"/>
            <a:ext cx="8600000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372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1124585"/>
            <a:ext cx="9954895" cy="184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260" y="3068955"/>
            <a:ext cx="9735820" cy="19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3412" y="5276576"/>
            <a:ext cx="2597713" cy="42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3412" y="6064112"/>
            <a:ext cx="5735092" cy="41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7494270" cy="307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429000"/>
            <a:ext cx="7012305" cy="341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714"/>
            <a:ext cx="4209523" cy="4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17065"/>
            <a:ext cx="945261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209290"/>
            <a:ext cx="10351135" cy="16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4869180"/>
            <a:ext cx="10351135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124400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9425" y="1268730"/>
            <a:ext cx="11120755" cy="351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35" y="972000"/>
            <a:ext cx="10624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124585"/>
            <a:ext cx="980440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708910"/>
            <a:ext cx="260858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59760" y="2780665"/>
            <a:ext cx="748157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180" y="3573145"/>
            <a:ext cx="423100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9965" y="3571240"/>
            <a:ext cx="606742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180" y="4364990"/>
            <a:ext cx="260858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5300980"/>
            <a:ext cx="10243820" cy="141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78180" y="1990090"/>
            <a:ext cx="64897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15415" y="1990090"/>
            <a:ext cx="912431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22275"/>
            <a:ext cx="409523" cy="37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4097994"/>
            <a:ext cx="371428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072683"/>
            <a:ext cx="361904" cy="37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5166359"/>
            <a:ext cx="295238" cy="3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055" y="1930400"/>
            <a:ext cx="127000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19"/>
          <a:stretch>
            <a:fillRect/>
          </a:stretch>
        </p:blipFill>
        <p:spPr>
          <a:xfrm>
            <a:off x="1055370" y="3717290"/>
            <a:ext cx="10800080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4035861"/>
            <a:ext cx="571428" cy="372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724850"/>
            <a:ext cx="10800000" cy="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68667" y="4868086"/>
            <a:ext cx="571428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2024-06-10T11:01:55Z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