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3004820"/>
            <a:ext cx="99345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404310"/>
            <a:ext cx="10800000" cy="388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3359785" y="3213100"/>
            <a:ext cx="5465445" cy="352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24585"/>
            <a:ext cx="565150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25236"/>
            <a:ext cx="2409523" cy="3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924810"/>
            <a:ext cx="433133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3717290"/>
            <a:ext cx="359410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4509135"/>
            <a:ext cx="758063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5301615"/>
            <a:ext cx="434340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390" y="6093460"/>
            <a:ext cx="74472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830"/>
            <a:ext cx="427672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1917065"/>
            <a:ext cx="789305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2781300"/>
            <a:ext cx="538734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73145"/>
            <a:ext cx="9543415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2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2564765"/>
            <a:ext cx="380111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3315" y="3343275"/>
            <a:ext cx="291211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3948430"/>
            <a:ext cx="487299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3315" y="4972050"/>
            <a:ext cx="27863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7125" y="5630545"/>
            <a:ext cx="304292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0689" y="6313090"/>
            <a:ext cx="1770689" cy="34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bldLvl="0" animBg="1"/>
      <p:bldP spid="21" grpId="0" bldLvl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8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775" y="3068955"/>
            <a:ext cx="408495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3760470"/>
            <a:ext cx="328993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125" y="4320540"/>
            <a:ext cx="343852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4968240"/>
            <a:ext cx="333057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5493" y="5577234"/>
            <a:ext cx="1617547" cy="32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6165215"/>
            <a:ext cx="388810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4" grpId="0" bldLvl="0" animBg="1"/>
      <p:bldP spid="16" grpId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24504"/>
            <a:ext cx="2266666" cy="4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120" y="1853565"/>
            <a:ext cx="288417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792520"/>
            <a:ext cx="2285714" cy="4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279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4"/>
          <a:stretch>
            <a:fillRect/>
          </a:stretch>
        </p:blipFill>
        <p:spPr>
          <a:xfrm>
            <a:off x="4871720" y="3423285"/>
            <a:ext cx="2646045" cy="334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512953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1923415"/>
            <a:ext cx="493331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637155"/>
            <a:ext cx="399986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591560"/>
            <a:ext cx="40894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491113"/>
            <a:ext cx="2314285" cy="44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5" grpId="0" bldLvl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08685"/>
            <a:ext cx="830135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772920"/>
            <a:ext cx="567436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637155"/>
            <a:ext cx="475615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462020"/>
            <a:ext cx="599567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378153"/>
            <a:ext cx="2295238" cy="44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