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58" r:id="rId5"/>
    <p:sldId id="357" r:id="rId6"/>
    <p:sldId id="352" r:id="rId7"/>
    <p:sldId id="351" r:id="rId8"/>
    <p:sldId id="349" r:id="rId9"/>
    <p:sldId id="346" r:id="rId10"/>
    <p:sldId id="345" r:id="rId11"/>
    <p:sldId id="344" r:id="rId12"/>
    <p:sldId id="343" r:id="rId13"/>
    <p:sldId id="342" r:id="rId14"/>
    <p:sldId id="340" r:id="rId15"/>
    <p:sldId id="339" r:id="rId16"/>
    <p:sldId id="338" r:id="rId17"/>
    <p:sldId id="335" r:id="rId18"/>
    <p:sldId id="334" r:id="rId19"/>
    <p:sldId id="333" r:id="rId20"/>
    <p:sldId id="332" r:id="rId21"/>
    <p:sldId id="331" r:id="rId22"/>
    <p:sldId id="330" r:id="rId23"/>
    <p:sldId id="329" r:id="rId24"/>
    <p:sldId id="328" r:id="rId25"/>
    <p:sldId id="327" r:id="rId26"/>
    <p:sldId id="326" r:id="rId27"/>
    <p:sldId id="325" r:id="rId28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2" Type="http://schemas.openxmlformats.org/officeDocument/2006/relationships/tags" Target="tags/tag1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2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2.png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6.png"/><Relationship Id="rId2" Type="http://schemas.openxmlformats.org/officeDocument/2006/relationships/image" Target="../media/image34.png"/><Relationship Id="rId1" Type="http://schemas.openxmlformats.org/officeDocument/2006/relationships/image" Target="../media/image3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9.png"/><Relationship Id="rId1" Type="http://schemas.openxmlformats.org/officeDocument/2006/relationships/image" Target="../media/image38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1.png"/><Relationship Id="rId1" Type="http://schemas.openxmlformats.org/officeDocument/2006/relationships/image" Target="../media/image40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1.png"/><Relationship Id="rId1" Type="http://schemas.openxmlformats.org/officeDocument/2006/relationships/image" Target="../media/image42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1.png"/><Relationship Id="rId1" Type="http://schemas.openxmlformats.org/officeDocument/2006/relationships/image" Target="../media/image43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8790" y="3140710"/>
            <a:ext cx="10895965" cy="66294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7115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686944" y="4037939"/>
            <a:ext cx="8718315" cy="3801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6944" y="4740378"/>
            <a:ext cx="2974970" cy="3801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22935" y="5372735"/>
            <a:ext cx="9038590" cy="1262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27350" y="620395"/>
            <a:ext cx="4317365" cy="3175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7766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982980" y="5948680"/>
            <a:ext cx="5325110" cy="628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0" y="1052195"/>
            <a:ext cx="4518660" cy="55949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1124400"/>
            <a:ext cx="10800000" cy="26347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870" y="3717105"/>
            <a:ext cx="10800000" cy="24685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/>
          <p:cNvSpPr/>
          <p:nvPr/>
        </p:nvSpPr>
        <p:spPr bwMode="white">
          <a:xfrm>
            <a:off x="695325" y="1196340"/>
            <a:ext cx="10391775" cy="758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51180" y="2060575"/>
            <a:ext cx="10391775" cy="758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67080" y="3068955"/>
            <a:ext cx="10391775" cy="758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22935" y="3860800"/>
            <a:ext cx="10391775" cy="758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67080" y="4652645"/>
            <a:ext cx="10391775" cy="758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478790" y="5588635"/>
            <a:ext cx="10391775" cy="758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852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081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729523" y="1153195"/>
            <a:ext cx="409523" cy="3719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890" y="980440"/>
            <a:ext cx="9288145" cy="53962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328025" y="4149090"/>
            <a:ext cx="677545" cy="669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124"/>
          <a:stretch>
            <a:fillRect/>
          </a:stretch>
        </p:blipFill>
        <p:spPr>
          <a:xfrm>
            <a:off x="9408160" y="1340485"/>
            <a:ext cx="2639060" cy="35483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035" y="548640"/>
            <a:ext cx="9886315" cy="42081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280660" y="3068955"/>
            <a:ext cx="2108200" cy="615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03070" y="3860800"/>
            <a:ext cx="2574925" cy="754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5865" y="3644900"/>
            <a:ext cx="4076700" cy="32448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190" y="620210"/>
            <a:ext cx="10800000" cy="34496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DFDFD">
                  <a:alpha val="100000"/>
                </a:srgbClr>
              </a:clrFrom>
              <a:clrTo>
                <a:srgbClr val="FDFDFD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015865" y="3212465"/>
            <a:ext cx="2889250" cy="3587115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465" y="526230"/>
            <a:ext cx="10800000" cy="27454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4105" b="71103"/>
          <a:stretch>
            <a:fillRect/>
          </a:stretch>
        </p:blipFill>
        <p:spPr>
          <a:xfrm>
            <a:off x="478790" y="3343275"/>
            <a:ext cx="5096510" cy="18218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clrChange>
              <a:clrFrom>
                <a:srgbClr val="FDFDFD">
                  <a:alpha val="100000"/>
                </a:srgbClr>
              </a:clrFrom>
              <a:clrTo>
                <a:srgbClr val="FDFDFD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67755" y="3140710"/>
            <a:ext cx="2889250" cy="3587115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11900" y="1412875"/>
            <a:ext cx="2889250" cy="3587115"/>
          </a:xfrm>
          <a:prstGeom prst="rect">
            <a:avLst/>
          </a:prstGeom>
        </p:spPr>
      </p:pic>
      <p:pic>
        <p:nvPicPr>
          <p:cNvPr id="10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652" r="54820"/>
          <a:stretch>
            <a:fillRect/>
          </a:stretch>
        </p:blipFill>
        <p:spPr>
          <a:xfrm>
            <a:off x="767080" y="1124585"/>
            <a:ext cx="4583430" cy="41675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375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7833888" y="3526984"/>
            <a:ext cx="2031249" cy="4152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109583" y="4366608"/>
            <a:ext cx="1444444" cy="4062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033194" y="6036827"/>
            <a:ext cx="1977083" cy="4694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10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845" y="764355"/>
            <a:ext cx="10800000" cy="28562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78790" y="836295"/>
            <a:ext cx="3601720" cy="544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181" r="5572" b="6606"/>
          <a:stretch>
            <a:fillRect/>
          </a:stretch>
        </p:blipFill>
        <p:spPr>
          <a:xfrm>
            <a:off x="4330700" y="2997200"/>
            <a:ext cx="3460750" cy="37268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91585" y="2708910"/>
            <a:ext cx="4376420" cy="3995420"/>
          </a:xfrm>
          <a:prstGeom prst="rect">
            <a:avLst/>
          </a:prstGeom>
        </p:spPr>
      </p:pic>
      <p:sp useBgFill="1">
        <p:nvSpPr>
          <p:cNvPr id="24" name="矩形 23"/>
          <p:cNvSpPr/>
          <p:nvPr/>
        </p:nvSpPr>
        <p:spPr bwMode="white">
          <a:xfrm>
            <a:off x="622935" y="1700530"/>
            <a:ext cx="10489565" cy="1085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335280" y="3064510"/>
            <a:ext cx="3601720" cy="544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4" grpId="0" bldLvl="0" animBg="1"/>
      <p:bldP spid="25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279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665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22935" y="3644900"/>
            <a:ext cx="7073900" cy="1942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l="12689"/>
          <a:stretch>
            <a:fillRect/>
          </a:stretch>
        </p:blipFill>
        <p:spPr>
          <a:xfrm>
            <a:off x="7607935" y="2708910"/>
            <a:ext cx="2975610" cy="3473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8725" y="836110"/>
            <a:ext cx="10800000" cy="26189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511675" y="3068955"/>
            <a:ext cx="3190240" cy="3492500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700" y="836745"/>
            <a:ext cx="10800000" cy="44545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543925" y="3284855"/>
            <a:ext cx="3190240" cy="3492500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116145"/>
            <a:ext cx="10800000" cy="39560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316355"/>
            <a:ext cx="6435725" cy="1398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8830" y="908685"/>
            <a:ext cx="3393440" cy="3714750"/>
          </a:xfrm>
          <a:prstGeom prst="rect">
            <a:avLst/>
          </a:prstGeom>
        </p:spPr>
      </p:pic>
      <p:sp useBgFill="1">
        <p:nvSpPr>
          <p:cNvPr id="20" name="矩形 19"/>
          <p:cNvSpPr/>
          <p:nvPr/>
        </p:nvSpPr>
        <p:spPr bwMode="white">
          <a:xfrm>
            <a:off x="767080" y="2780665"/>
            <a:ext cx="5240655" cy="645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6023610" y="2852420"/>
            <a:ext cx="1264920" cy="621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478790" y="3716655"/>
            <a:ext cx="7012940" cy="1397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0" grpId="0" bldLvl="0" animBg="1"/>
      <p:bldP spid="21" grpId="0" bldLvl="0" animBg="1"/>
      <p:bldP spid="22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124400"/>
            <a:ext cx="10800000" cy="24369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22935" y="1196340"/>
            <a:ext cx="7099935" cy="803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04" y="2232961"/>
            <a:ext cx="4400000" cy="3631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51180" y="2780665"/>
            <a:ext cx="8902700" cy="1033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10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620210"/>
            <a:ext cx="10800000" cy="41063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0247615" y="4231151"/>
            <a:ext cx="419047" cy="3715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3475" y="3716655"/>
            <a:ext cx="2762885" cy="31089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620395"/>
            <a:ext cx="9102090" cy="30340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3572510"/>
            <a:ext cx="9102090" cy="30543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80" y="908685"/>
            <a:ext cx="9067800" cy="52012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112125" y="4004945"/>
            <a:ext cx="799465" cy="713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3343"/>
          <a:stretch>
            <a:fillRect/>
          </a:stretch>
        </p:blipFill>
        <p:spPr>
          <a:xfrm>
            <a:off x="9335770" y="1124585"/>
            <a:ext cx="2592070" cy="29165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100" y="1043755"/>
            <a:ext cx="10800000" cy="27929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056480" y="2254358"/>
            <a:ext cx="352380" cy="3812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64015" y="2780665"/>
            <a:ext cx="3044825" cy="32816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1305" y="3428815"/>
            <a:ext cx="10800000" cy="10523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955" y="972000"/>
            <a:ext cx="10800000" cy="29986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521710" y="2062480"/>
            <a:ext cx="2743200" cy="685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140907" y="2223042"/>
            <a:ext cx="1914285" cy="5252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893288" y="3244885"/>
            <a:ext cx="1857142" cy="5252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607574" y="3244885"/>
            <a:ext cx="2371428" cy="5252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261"/>
          <a:stretch>
            <a:fillRect/>
          </a:stretch>
        </p:blipFill>
        <p:spPr>
          <a:xfrm>
            <a:off x="8472170" y="2780665"/>
            <a:ext cx="2320290" cy="32575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045" y="548455"/>
            <a:ext cx="10800000" cy="35525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648450" y="3277870"/>
            <a:ext cx="2108835" cy="661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0047"/>
          <a:stretch>
            <a:fillRect/>
          </a:stretch>
        </p:blipFill>
        <p:spPr>
          <a:xfrm>
            <a:off x="9264015" y="3213100"/>
            <a:ext cx="2759075" cy="28892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190" y="836110"/>
            <a:ext cx="10800000" cy="36712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367530" y="4220845"/>
            <a:ext cx="3556635" cy="2615565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3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2024-06-10T08:25:58Z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