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900045"/>
            <a:ext cx="72771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2493010"/>
            <a:ext cx="52076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3284855"/>
            <a:ext cx="50958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3980180"/>
            <a:ext cx="458851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5157470"/>
            <a:ext cx="6672580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645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935" y="1196975"/>
            <a:ext cx="870204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1949450"/>
            <a:ext cx="10511155" cy="304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95325" y="5085080"/>
            <a:ext cx="6000115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307830" cy="336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4" b="48591"/>
          <a:stretch>
            <a:fillRect/>
          </a:stretch>
        </p:blipFill>
        <p:spPr>
          <a:xfrm>
            <a:off x="4224020" y="3896995"/>
            <a:ext cx="387731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9090"/>
            <a:ext cx="10800000" cy="322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5235" y="3150036"/>
            <a:ext cx="1609523" cy="4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6663" y="3150036"/>
            <a:ext cx="542857" cy="4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4" b="48591"/>
          <a:stretch>
            <a:fillRect/>
          </a:stretch>
        </p:blipFill>
        <p:spPr>
          <a:xfrm>
            <a:off x="4224020" y="3789045"/>
            <a:ext cx="3877310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35198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556" y="1839368"/>
            <a:ext cx="3836893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348865"/>
            <a:ext cx="28047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3085465"/>
            <a:ext cx="464248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435" y="3750945"/>
            <a:ext cx="301434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6213" y="4719368"/>
            <a:ext cx="1792233" cy="70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2556" y="5696210"/>
            <a:ext cx="4392233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70" y="6309360"/>
            <a:ext cx="57042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2" grpId="0" bldLvl="0" animBg="1"/>
      <p:bldP spid="14" grpId="0" animBg="1"/>
      <p:bldP spid="16" grpId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62857" y="2773132"/>
            <a:ext cx="1066666" cy="4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62645" y="4574540"/>
            <a:ext cx="11703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2380" y="5460536"/>
            <a:ext cx="1000000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248759"/>
            <a:ext cx="1047619" cy="41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25657" y="2765207"/>
            <a:ext cx="343951" cy="37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305833"/>
            <a:ext cx="361904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3105" y="2056130"/>
            <a:ext cx="41109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908500"/>
            <a:ext cx="10800000" cy="54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5" r="1553" b="20781"/>
          <a:stretch>
            <a:fillRect/>
          </a:stretch>
        </p:blipFill>
        <p:spPr>
          <a:xfrm>
            <a:off x="8256270" y="1557020"/>
            <a:ext cx="2662555" cy="230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7086600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23845"/>
            <a:ext cx="7028815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29523" y="5182967"/>
            <a:ext cx="323809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