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6" r:id="rId17"/>
    <p:sldId id="335" r:id="rId18"/>
    <p:sldId id="334" r:id="rId19"/>
    <p:sldId id="333" r:id="rId20"/>
    <p:sldId id="331" r:id="rId21"/>
    <p:sldId id="330" r:id="rId22"/>
    <p:sldId id="329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8400" y="2861945"/>
            <a:ext cx="7315200" cy="1133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675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68830" y="4505325"/>
            <a:ext cx="2684145" cy="193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1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5370" y="3572510"/>
            <a:ext cx="833310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8880" y="4580890"/>
            <a:ext cx="3789680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27125" y="5372735"/>
            <a:ext cx="5997575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5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44270"/>
            <a:ext cx="6229350" cy="86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2935" y="2011680"/>
            <a:ext cx="7391400" cy="913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3049383"/>
            <a:ext cx="5600000" cy="199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1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272380" y="3811688"/>
            <a:ext cx="419047" cy="371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1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790" y="2791910"/>
            <a:ext cx="10800000" cy="981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98895" y="2947035"/>
            <a:ext cx="208407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2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19835"/>
            <a:ext cx="10253980" cy="126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2935" y="2780665"/>
            <a:ext cx="800735" cy="1240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2935" y="4364990"/>
            <a:ext cx="3832225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23670" y="2780665"/>
            <a:ext cx="3867150" cy="1408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511675" y="4364990"/>
            <a:ext cx="3832225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2" grpId="0" bldLvl="0" animBg="1"/>
      <p:bldP spid="1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4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51180" y="980440"/>
            <a:ext cx="7602855" cy="327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51180" y="4509135"/>
            <a:ext cx="9362440" cy="125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476250"/>
            <a:ext cx="9431020" cy="4090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540" y="3860800"/>
            <a:ext cx="7908925" cy="2548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4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57935"/>
            <a:ext cx="1005967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988185"/>
            <a:ext cx="8341995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974340"/>
            <a:ext cx="3761105" cy="2149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2935" y="5228590"/>
            <a:ext cx="8265160" cy="1024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023899" y="2060762"/>
            <a:ext cx="2390476" cy="448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439285" y="2924810"/>
            <a:ext cx="3761105" cy="2149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1" grpId="0" bldLvl="0" animBg="1"/>
      <p:bldP spid="16" grpId="0" bldLvl="0" animBg="1"/>
      <p:bldP spid="2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2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205714" y="2859674"/>
            <a:ext cx="457142" cy="419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96190" y="3784444"/>
            <a:ext cx="247619" cy="352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862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920616" y="6200025"/>
            <a:ext cx="741875" cy="34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620395"/>
            <a:ext cx="9389745" cy="3240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3284855"/>
            <a:ext cx="7134860" cy="3303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9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15060"/>
            <a:ext cx="10391775" cy="1361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2830646"/>
            <a:ext cx="6600000" cy="206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2935" y="5085080"/>
            <a:ext cx="10184130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animBg="1"/>
      <p:bldP spid="1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980255"/>
            <a:ext cx="89651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5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285490" y="1083310"/>
            <a:ext cx="124396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414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982859" y="2759904"/>
            <a:ext cx="349889" cy="36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423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14263" y="1246285"/>
            <a:ext cx="306355" cy="322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6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3917896"/>
            <a:ext cx="333333" cy="371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241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72102" y="3707548"/>
            <a:ext cx="333593" cy="361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6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43809" y="3937914"/>
            <a:ext cx="476190" cy="410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81904" y="4109575"/>
            <a:ext cx="466666" cy="66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2024-06-10T10:33:56Z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