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5" r:id="rId18"/>
    <p:sldId id="334" r:id="rId19"/>
    <p:sldId id="333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5445" y="2933700"/>
            <a:ext cx="38004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980440"/>
            <a:ext cx="10701020" cy="20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2980" y="3356610"/>
            <a:ext cx="9909810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22935" y="5012690"/>
            <a:ext cx="8983980" cy="154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3010" y="3500755"/>
            <a:ext cx="542226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9060" y="4868545"/>
            <a:ext cx="2131695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594610"/>
            <a:ext cx="6868795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09470" y="3721100"/>
            <a:ext cx="2442210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756091"/>
            <a:ext cx="371428" cy="37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4116762"/>
            <a:ext cx="333333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7"/>
          <a:stretch>
            <a:fillRect/>
          </a:stretch>
        </p:blipFill>
        <p:spPr>
          <a:xfrm>
            <a:off x="3863340" y="3717290"/>
            <a:ext cx="4943565" cy="22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5732595"/>
            <a:ext cx="10800000" cy="10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5042600"/>
            <a:ext cx="295238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288173"/>
            <a:ext cx="4152380" cy="45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140710"/>
            <a:ext cx="39541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004945"/>
            <a:ext cx="649795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5052060"/>
            <a:ext cx="681545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5015865" y="2924810"/>
            <a:ext cx="5447755" cy="217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052195"/>
            <a:ext cx="71018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615" y="1916430"/>
            <a:ext cx="907288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2924810"/>
            <a:ext cx="641477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1" b="29291"/>
          <a:stretch>
            <a:fillRect/>
          </a:stretch>
        </p:blipFill>
        <p:spPr>
          <a:xfrm>
            <a:off x="2423160" y="3788410"/>
            <a:ext cx="4968965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135505" y="3788410"/>
            <a:ext cx="641477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63115" y="4652645"/>
            <a:ext cx="641477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95000" y="3499899"/>
            <a:ext cx="965972" cy="45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0138" y="4790934"/>
            <a:ext cx="1002083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4027" y="6072940"/>
            <a:ext cx="1471527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558676" y="3657644"/>
            <a:ext cx="344020" cy="34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5" b="20340"/>
          <a:stretch>
            <a:fillRect/>
          </a:stretch>
        </p:blipFill>
        <p:spPr>
          <a:xfrm>
            <a:off x="720090" y="3789045"/>
            <a:ext cx="10800080" cy="223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6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786" y="1204727"/>
            <a:ext cx="8178842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070" y="1944370"/>
            <a:ext cx="908748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3271520"/>
            <a:ext cx="76917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3954145"/>
            <a:ext cx="741299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4725035"/>
            <a:ext cx="85496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7070" y="5551805"/>
            <a:ext cx="9773285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bldLvl="0" animBg="1"/>
      <p:bldP spid="17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25210" y="1332230"/>
            <a:ext cx="196088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3057" y="2005619"/>
            <a:ext cx="1466157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5350" y="2836049"/>
            <a:ext cx="1960764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7110" y="4782185"/>
            <a:ext cx="199898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46905" y="5133340"/>
            <a:ext cx="14198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75095" y="1122045"/>
            <a:ext cx="23025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60747"/>
            <a:ext cx="361904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476920"/>
            <a:ext cx="333333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1855" y="4292600"/>
            <a:ext cx="175133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2857" y="4525496"/>
            <a:ext cx="638095" cy="5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5525810"/>
            <a:ext cx="752380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952" y="5525810"/>
            <a:ext cx="1885714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3898080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6409" y="6099755"/>
            <a:ext cx="647619" cy="5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2230" y="927100"/>
            <a:ext cx="521081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130" y="1867535"/>
            <a:ext cx="302006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3205" y="2701290"/>
            <a:ext cx="6770370" cy="140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4292600"/>
            <a:ext cx="258191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